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4" r:id="rId3"/>
    <p:sldId id="256" r:id="rId5"/>
    <p:sldId id="257" r:id="rId6"/>
    <p:sldId id="286" r:id="rId7"/>
    <p:sldId id="287" r:id="rId8"/>
    <p:sldId id="258" r:id="rId9"/>
    <p:sldId id="269" r:id="rId10"/>
    <p:sldId id="289" r:id="rId11"/>
    <p:sldId id="308" r:id="rId12"/>
    <p:sldId id="307" r:id="rId13"/>
    <p:sldId id="259" r:id="rId14"/>
    <p:sldId id="260" r:id="rId15"/>
    <p:sldId id="263" r:id="rId16"/>
    <p:sldId id="310" r:id="rId17"/>
    <p:sldId id="312" r:id="rId18"/>
    <p:sldId id="344" r:id="rId19"/>
  </p:sldIdLst>
  <p:sldSz cx="9144000" cy="5143500" type="screen16x9"/>
  <p:notesSz cx="6858000" cy="9144000"/>
  <p:custDataLst>
    <p:tags r:id="rId2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34" y="-90"/>
      </p:cViewPr>
      <p:guideLst>
        <p:guide orient="horz" pos="165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86" name="Shape 4986"/>
        <p:cNvGrpSpPr/>
        <p:nvPr/>
      </p:nvGrpSpPr>
      <p:grpSpPr>
        <a:xfrm>
          <a:off x="0" y="0"/>
          <a:ext cx="0" cy="0"/>
          <a:chOff x="0" y="0"/>
          <a:chExt cx="0" cy="0"/>
        </a:xfrm>
      </p:grpSpPr>
      <p:sp>
        <p:nvSpPr>
          <p:cNvPr id="4987" name="Google Shape;4987;gb0babbdd12_1_277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8" name="Google Shape;4988;gb0babbdd12_1_277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7" name="Shape 1737"/>
        <p:cNvGrpSpPr/>
        <p:nvPr/>
      </p:nvGrpSpPr>
      <p:grpSpPr>
        <a:xfrm>
          <a:off x="0" y="0"/>
          <a:ext cx="0" cy="0"/>
          <a:chOff x="0" y="0"/>
          <a:chExt cx="0" cy="0"/>
        </a:xfrm>
      </p:grpSpPr>
      <p:sp>
        <p:nvSpPr>
          <p:cNvPr id="1738" name="Google Shape;1738;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9" name="Google Shape;1739;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6" name="Shape 466"/>
        <p:cNvGrpSpPr/>
        <p:nvPr/>
      </p:nvGrpSpPr>
      <p:grpSpPr>
        <a:xfrm>
          <a:off x="0" y="0"/>
          <a:ext cx="0" cy="0"/>
          <a:chOff x="0" y="0"/>
          <a:chExt cx="0" cy="0"/>
        </a:xfrm>
      </p:grpSpPr>
      <p:sp>
        <p:nvSpPr>
          <p:cNvPr id="467" name="Google Shape;467;g10ce52cee29_0_24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0ce52cee29_0_24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098" name="Shape 1098"/>
        <p:cNvGrpSpPr/>
        <p:nvPr/>
      </p:nvGrpSpPr>
      <p:grpSpPr>
        <a:xfrm>
          <a:off x="0" y="0"/>
          <a:ext cx="0" cy="0"/>
          <a:chOff x="0" y="0"/>
          <a:chExt cx="0" cy="0"/>
        </a:xfrm>
      </p:grpSpPr>
      <p:sp>
        <p:nvSpPr>
          <p:cNvPr id="1099" name="Google Shape;1099;p15"/>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01" name="Google Shape;1101;p15"/>
          <p:cNvGrpSpPr/>
          <p:nvPr/>
        </p:nvGrpSpPr>
        <p:grpSpPr>
          <a:xfrm>
            <a:off x="8341543" y="2282008"/>
            <a:ext cx="569676" cy="380612"/>
            <a:chOff x="8341543" y="2282008"/>
            <a:chExt cx="569676" cy="380612"/>
          </a:xfrm>
        </p:grpSpPr>
        <p:sp>
          <p:nvSpPr>
            <p:cNvPr id="1102" name="Google Shape;110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4" name="Google Shape;1104;p15"/>
          <p:cNvGrpSpPr/>
          <p:nvPr/>
        </p:nvGrpSpPr>
        <p:grpSpPr>
          <a:xfrm>
            <a:off x="8341543" y="1721094"/>
            <a:ext cx="569676" cy="380612"/>
            <a:chOff x="8341543" y="1721094"/>
            <a:chExt cx="569676" cy="380612"/>
          </a:xfrm>
        </p:grpSpPr>
        <p:sp>
          <p:nvSpPr>
            <p:cNvPr id="1105" name="Google Shape;1105;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7" name="Google Shape;1107;p15"/>
          <p:cNvGrpSpPr/>
          <p:nvPr/>
        </p:nvGrpSpPr>
        <p:grpSpPr>
          <a:xfrm>
            <a:off x="8346273" y="1183592"/>
            <a:ext cx="568486" cy="388014"/>
            <a:chOff x="8346273" y="1183592"/>
            <a:chExt cx="568486" cy="388014"/>
          </a:xfrm>
        </p:grpSpPr>
        <p:sp>
          <p:nvSpPr>
            <p:cNvPr id="1108" name="Google Shape;1108;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0" name="Google Shape;1110;p15"/>
          <p:cNvGrpSpPr/>
          <p:nvPr/>
        </p:nvGrpSpPr>
        <p:grpSpPr>
          <a:xfrm>
            <a:off x="8341543" y="606635"/>
            <a:ext cx="569676" cy="388014"/>
            <a:chOff x="8341543" y="606635"/>
            <a:chExt cx="569676" cy="388014"/>
          </a:xfrm>
        </p:grpSpPr>
        <p:sp>
          <p:nvSpPr>
            <p:cNvPr id="1111" name="Google Shape;1111;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3" name="Google Shape;1113;p15"/>
          <p:cNvGrpSpPr/>
          <p:nvPr/>
        </p:nvGrpSpPr>
        <p:grpSpPr>
          <a:xfrm>
            <a:off x="8341543" y="2842933"/>
            <a:ext cx="569676" cy="380612"/>
            <a:chOff x="8341543" y="2282008"/>
            <a:chExt cx="569676" cy="380612"/>
          </a:xfrm>
        </p:grpSpPr>
        <p:sp>
          <p:nvSpPr>
            <p:cNvPr id="1114" name="Google Shape;1114;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6" name="Google Shape;1116;p15"/>
          <p:cNvGrpSpPr/>
          <p:nvPr/>
        </p:nvGrpSpPr>
        <p:grpSpPr>
          <a:xfrm>
            <a:off x="8341543" y="3403858"/>
            <a:ext cx="569676" cy="380612"/>
            <a:chOff x="8341543" y="2282008"/>
            <a:chExt cx="569676" cy="380612"/>
          </a:xfrm>
        </p:grpSpPr>
        <p:sp>
          <p:nvSpPr>
            <p:cNvPr id="1117" name="Google Shape;1117;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19" name="Google Shape;1119;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15"/>
          <p:cNvSpPr txBox="1"/>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grpSp>
        <p:nvGrpSpPr>
          <p:cNvPr id="1173" name="Google Shape;1173;p15"/>
          <p:cNvGrpSpPr/>
          <p:nvPr/>
        </p:nvGrpSpPr>
        <p:grpSpPr>
          <a:xfrm>
            <a:off x="504088" y="319075"/>
            <a:ext cx="444275" cy="398525"/>
            <a:chOff x="2495125" y="2142250"/>
            <a:chExt cx="444275" cy="398525"/>
          </a:xfrm>
        </p:grpSpPr>
        <p:sp>
          <p:nvSpPr>
            <p:cNvPr id="1174" name="Google Shape;117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6" name="Google Shape;1176;p15"/>
          <p:cNvGrpSpPr/>
          <p:nvPr/>
        </p:nvGrpSpPr>
        <p:grpSpPr>
          <a:xfrm>
            <a:off x="7942288" y="4463763"/>
            <a:ext cx="291375" cy="281375"/>
            <a:chOff x="3243875" y="2372825"/>
            <a:chExt cx="291375" cy="281375"/>
          </a:xfrm>
        </p:grpSpPr>
        <p:sp>
          <p:nvSpPr>
            <p:cNvPr id="1177" name="Google Shape;117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7" name="Google Shape;1187;p15"/>
          <p:cNvGrpSpPr/>
          <p:nvPr/>
        </p:nvGrpSpPr>
        <p:grpSpPr>
          <a:xfrm>
            <a:off x="1236250" y="319063"/>
            <a:ext cx="166675" cy="168575"/>
            <a:chOff x="4954425" y="2036375"/>
            <a:chExt cx="166675" cy="168575"/>
          </a:xfrm>
        </p:grpSpPr>
        <p:sp>
          <p:nvSpPr>
            <p:cNvPr id="1188" name="Google Shape;118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0" name="Google Shape;119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2" name="Google Shape;1192;p15"/>
          <p:cNvGrpSpPr/>
          <p:nvPr/>
        </p:nvGrpSpPr>
        <p:grpSpPr>
          <a:xfrm>
            <a:off x="7442275" y="4651625"/>
            <a:ext cx="166675" cy="168575"/>
            <a:chOff x="4954425" y="2036375"/>
            <a:chExt cx="166675" cy="168575"/>
          </a:xfrm>
        </p:grpSpPr>
        <p:sp>
          <p:nvSpPr>
            <p:cNvPr id="1193" name="Google Shape;119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36" name="Shape 136"/>
        <p:cNvGrpSpPr/>
        <p:nvPr/>
      </p:nvGrpSpPr>
      <p:grpSpPr>
        <a:xfrm>
          <a:off x="0" y="0"/>
          <a:ext cx="0" cy="0"/>
          <a:chOff x="0" y="0"/>
          <a:chExt cx="0" cy="0"/>
        </a:xfrm>
      </p:grpSpPr>
      <p:sp>
        <p:nvSpPr>
          <p:cNvPr id="137" name="Google Shape;137;p15"/>
          <p:cNvSpPr txBox="1"/>
          <p:nvPr>
            <p:ph type="subTitle" idx="1"/>
          </p:nvPr>
        </p:nvSpPr>
        <p:spPr>
          <a:xfrm>
            <a:off x="4350519" y="2092325"/>
            <a:ext cx="3657900" cy="135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 name="Google Shape;138;p15"/>
          <p:cNvSpPr txBox="1"/>
          <p:nvPr>
            <p:ph type="title"/>
          </p:nvPr>
        </p:nvSpPr>
        <p:spPr>
          <a:xfrm>
            <a:off x="720000" y="2361600"/>
            <a:ext cx="3142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 name="Google Shape;139;p15"/>
          <p:cNvSpPr/>
          <p:nvPr/>
        </p:nvSpPr>
        <p:spPr>
          <a:xfrm rot="-5400000">
            <a:off x="808449" y="4571028"/>
            <a:ext cx="1326098" cy="117169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15"/>
          <p:cNvSpPr/>
          <p:nvPr/>
        </p:nvSpPr>
        <p:spPr>
          <a:xfrm>
            <a:off x="-200950" y="-1414875"/>
            <a:ext cx="2208237" cy="2497438"/>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15"/>
          <p:cNvSpPr/>
          <p:nvPr/>
        </p:nvSpPr>
        <p:spPr>
          <a:xfrm>
            <a:off x="-817363" y="-171432"/>
            <a:ext cx="2686852" cy="1202180"/>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15"/>
          <p:cNvSpPr/>
          <p:nvPr/>
        </p:nvSpPr>
        <p:spPr>
          <a:xfrm rot="-5400000" flipH="1">
            <a:off x="6470026" y="4618142"/>
            <a:ext cx="1969936" cy="184175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15"/>
          <p:cNvSpPr/>
          <p:nvPr/>
        </p:nvSpPr>
        <p:spPr>
          <a:xfrm rot="5890238">
            <a:off x="7982916" y="4187129"/>
            <a:ext cx="69846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15"/>
          <p:cNvSpPr/>
          <p:nvPr/>
        </p:nvSpPr>
        <p:spPr>
          <a:xfrm>
            <a:off x="5879636" y="-397734"/>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15"/>
          <p:cNvSpPr/>
          <p:nvPr/>
        </p:nvSpPr>
        <p:spPr>
          <a:xfrm>
            <a:off x="-83928" y="3599110"/>
            <a:ext cx="721609" cy="9797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15"/>
          <p:cNvSpPr/>
          <p:nvPr/>
        </p:nvSpPr>
        <p:spPr>
          <a:xfrm rot="5276756">
            <a:off x="-645881" y="3325452"/>
            <a:ext cx="1283669" cy="15816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5"/>
          <p:cNvSpPr/>
          <p:nvPr/>
        </p:nvSpPr>
        <p:spPr>
          <a:xfrm rot="5400000" flipH="1">
            <a:off x="6266696" y="4761578"/>
            <a:ext cx="529711" cy="7192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5"/>
          <p:cNvSpPr/>
          <p:nvPr/>
        </p:nvSpPr>
        <p:spPr>
          <a:xfrm rot="-9594276" flipH="1">
            <a:off x="5174717" y="-766005"/>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5"/>
          <p:cNvSpPr/>
          <p:nvPr/>
        </p:nvSpPr>
        <p:spPr>
          <a:xfrm rot="148401" flipH="1">
            <a:off x="5914067" y="4634097"/>
            <a:ext cx="1162884" cy="162379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slide" Target="slide3.xml"/><Relationship Id="rId1" Type="http://schemas.openxmlformats.org/officeDocument/2006/relationships/slide" Target="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GIF"/><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GIF"/><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GIF"/><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GIF"/><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989" name="Shape 4989"/>
        <p:cNvGrpSpPr/>
        <p:nvPr/>
      </p:nvGrpSpPr>
      <p:grpSpPr>
        <a:xfrm>
          <a:off x="0" y="0"/>
          <a:ext cx="0" cy="0"/>
          <a:chOff x="0" y="0"/>
          <a:chExt cx="0" cy="0"/>
        </a:xfrm>
      </p:grpSpPr>
      <p:sp>
        <p:nvSpPr>
          <p:cNvPr id="4990" name="Google Shape;4990;p75"/>
          <p:cNvSpPr/>
          <p:nvPr/>
        </p:nvSpPr>
        <p:spPr>
          <a:xfrm>
            <a:off x="3337560" y="1748790"/>
            <a:ext cx="2753360" cy="235839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1" name="Google Shape;4991;p75"/>
          <p:cNvSpPr txBox="1"/>
          <p:nvPr>
            <p:ph type="title"/>
          </p:nvPr>
        </p:nvSpPr>
        <p:spPr>
          <a:xfrm>
            <a:off x="781685" y="242570"/>
            <a:ext cx="7691120" cy="10642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400">
                <a:solidFill>
                  <a:srgbClr val="FF0000"/>
                </a:solidFill>
                <a:latin typeface="Times New Roman" panose="02020603050405020304" pitchFamily="18" charset="0"/>
                <a:cs typeface="Times New Roman" panose="02020603050405020304" pitchFamily="18" charset="0"/>
              </a:rPr>
              <a:t>TRƯỜNG THCS VÂN ĐỒN</a:t>
            </a:r>
            <a:br>
              <a:rPr lang="en-US" altLang="en-GB" sz="2400">
                <a:solidFill>
                  <a:srgbClr val="FF0000"/>
                </a:solidFill>
                <a:latin typeface="Times New Roman" panose="02020603050405020304" pitchFamily="18" charset="0"/>
                <a:cs typeface="Times New Roman" panose="02020603050405020304" pitchFamily="18" charset="0"/>
              </a:rPr>
            </a:br>
            <a:r>
              <a:rPr lang="en-US" altLang="en-GB" sz="2400" i="1">
                <a:solidFill>
                  <a:schemeClr val="accent2">
                    <a:lumMod val="75000"/>
                  </a:schemeClr>
                </a:solidFill>
                <a:latin typeface="Times New Roman" panose="02020603050405020304" pitchFamily="18" charset="0"/>
                <a:cs typeface="Times New Roman" panose="02020603050405020304" pitchFamily="18" charset="0"/>
              </a:rPr>
              <a:t>TỔ: SỬ - ĐỊA - GDCD</a:t>
            </a:r>
            <a:br>
              <a:rPr lang="en-US" altLang="en-GB" sz="2400" i="1">
                <a:solidFill>
                  <a:schemeClr val="accent2">
                    <a:lumMod val="75000"/>
                  </a:schemeClr>
                </a:solidFill>
                <a:latin typeface="Times New Roman" panose="02020603050405020304" pitchFamily="18" charset="0"/>
                <a:cs typeface="Times New Roman" panose="02020603050405020304" pitchFamily="18" charset="0"/>
              </a:rPr>
            </a:br>
            <a:r>
              <a:rPr lang="en-US" altLang="en-GB" sz="2400" i="1">
                <a:solidFill>
                  <a:schemeClr val="accent2">
                    <a:lumMod val="75000"/>
                  </a:schemeClr>
                </a:solidFill>
                <a:latin typeface="Times New Roman" panose="02020603050405020304" pitchFamily="18" charset="0"/>
                <a:cs typeface="Times New Roman" panose="02020603050405020304" pitchFamily="18" charset="0"/>
              </a:rPr>
              <a:t>MÔN: GDCD 6</a:t>
            </a:r>
            <a:endParaRPr lang="en-US" altLang="en-GB" sz="2400" i="1">
              <a:solidFill>
                <a:schemeClr val="accent2">
                  <a:lumMod val="75000"/>
                </a:schemeClr>
              </a:solidFill>
              <a:latin typeface="Times New Roman" panose="02020603050405020304" pitchFamily="18" charset="0"/>
              <a:cs typeface="Times New Roman" panose="02020603050405020304" pitchFamily="18" charset="0"/>
            </a:endParaRPr>
          </a:p>
        </p:txBody>
      </p:sp>
      <p:grpSp>
        <p:nvGrpSpPr>
          <p:cNvPr id="4992" name="Google Shape;4992;p75"/>
          <p:cNvGrpSpPr/>
          <p:nvPr/>
        </p:nvGrpSpPr>
        <p:grpSpPr>
          <a:xfrm>
            <a:off x="3931770" y="1769733"/>
            <a:ext cx="1612981" cy="2358931"/>
            <a:chOff x="5797400" y="1777550"/>
            <a:chExt cx="1612981" cy="2358931"/>
          </a:xfrm>
        </p:grpSpPr>
        <p:sp>
          <p:nvSpPr>
            <p:cNvPr id="4993" name="Google Shape;4993;p75"/>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4" name="Google Shape;4994;p75"/>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5" name="Google Shape;4995;p75"/>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6" name="Google Shape;4996;p75"/>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7" name="Google Shape;4997;p75"/>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8" name="Google Shape;4998;p75"/>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9" name="Google Shape;4999;p75"/>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0" name="Google Shape;5000;p75"/>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1" name="Google Shape;5001;p75"/>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2" name="Google Shape;5002;p75"/>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3" name="Google Shape;5003;p75"/>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4" name="Google Shape;5004;p75"/>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5" name="Google Shape;5005;p75"/>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6" name="Google Shape;5006;p75"/>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7" name="Google Shape;5007;p75"/>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8" name="Google Shape;5008;p75"/>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9" name="Google Shape;5009;p75"/>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0" name="Google Shape;5010;p75"/>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1" name="Google Shape;5011;p75"/>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2" name="Google Shape;5012;p75"/>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3" name="Google Shape;5013;p75"/>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4" name="Google Shape;5014;p75"/>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5" name="Google Shape;5015;p75"/>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6" name="Google Shape;5016;p75"/>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7" name="Google Shape;5017;p75"/>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8" name="Google Shape;5018;p75"/>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9" name="Google Shape;5019;p75"/>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0" name="Google Shape;5020;p75"/>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1" name="Google Shape;5021;p75"/>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2" name="Google Shape;5022;p75"/>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3" name="Google Shape;5023;p75"/>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4" name="Google Shape;5024;p75"/>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5" name="Google Shape;5025;p75"/>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6" name="Google Shape;5026;p75"/>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7" name="Google Shape;5027;p75"/>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8" name="Google Shape;5028;p75"/>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9" name="Google Shape;5029;p75"/>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044" name="Google Shape;5044;p75"/>
          <p:cNvSpPr txBox="1"/>
          <p:nvPr/>
        </p:nvSpPr>
        <p:spPr>
          <a:xfrm>
            <a:off x="3370350" y="4252438"/>
            <a:ext cx="2403300" cy="3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i="1">
                <a:solidFill>
                  <a:schemeClr val="accent1"/>
                </a:solidFill>
                <a:latin typeface="Jua"/>
                <a:ea typeface="Jua"/>
                <a:cs typeface="Jua"/>
                <a:sym typeface="Jua"/>
              </a:rPr>
              <a:t>Wel</a:t>
            </a:r>
            <a:r>
              <a:rPr lang="en-US" altLang="en-GB" sz="2400" i="1">
                <a:solidFill>
                  <a:schemeClr val="accent1"/>
                </a:solidFill>
                <a:latin typeface="Jua"/>
                <a:ea typeface="Jua"/>
                <a:cs typeface="Jua"/>
                <a:sym typeface="Jua"/>
              </a:rPr>
              <a:t>COME</a:t>
            </a:r>
            <a:endParaRPr lang="en-US" altLang="en-GB" sz="2400" i="1">
              <a:solidFill>
                <a:schemeClr val="accent1"/>
              </a:solidFill>
              <a:latin typeface="Jua"/>
              <a:ea typeface="Jua"/>
              <a:cs typeface="Jua"/>
              <a:sym typeface="Jua"/>
            </a:endParaRPr>
          </a:p>
        </p:txBody>
      </p:sp>
      <p:grpSp>
        <p:nvGrpSpPr>
          <p:cNvPr id="5045" name="Google Shape;5045;p75"/>
          <p:cNvGrpSpPr/>
          <p:nvPr/>
        </p:nvGrpSpPr>
        <p:grpSpPr>
          <a:xfrm>
            <a:off x="8569288" y="4423863"/>
            <a:ext cx="194021" cy="191487"/>
            <a:chOff x="6232000" y="1435050"/>
            <a:chExt cx="488225" cy="481850"/>
          </a:xfrm>
        </p:grpSpPr>
        <p:sp>
          <p:nvSpPr>
            <p:cNvPr id="5046" name="Google Shape;5046;p75"/>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47" name="Google Shape;5047;p75"/>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48" name="Google Shape;5048;p75"/>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49" name="Google Shape;5049;p75"/>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50" name="Google Shape;5050;p75"/>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51" name="Google Shape;5051;p75">
            <a:hlinkClick r:id="" action="ppaction://noaction"/>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5052" name="Google Shape;5052;p75">
            <a:hlinkClick r:id="rId1"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5053" name="Google Shape;5053;p75">
            <a:hlinkClick r:id="" action="ppaction://noaction"/>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5054" name="Google Shape;5054;p75">
            <a:hlinkClick r:id="" action="ppaction://noaction"/>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5055" name="Google Shape;5055;p75">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5056" name="Google Shape;5056;p75">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5057" name="Google Shape;5057;p75">
            <a:hlinkClick r:id="rId2"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8" name="Google Shape;5058;p75">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9" name="Google Shape;5059;p75">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60" name="Google Shape;5060;p75"/>
          <p:cNvGrpSpPr/>
          <p:nvPr/>
        </p:nvGrpSpPr>
        <p:grpSpPr>
          <a:xfrm>
            <a:off x="3263265" y="1536700"/>
            <a:ext cx="2897505" cy="982345"/>
            <a:chOff x="1248037" y="989000"/>
            <a:chExt cx="3563994" cy="1287248"/>
          </a:xfrm>
        </p:grpSpPr>
        <p:sp>
          <p:nvSpPr>
            <p:cNvPr id="5061" name="Google Shape;5061;p75"/>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5062" name="Google Shape;5062;p75"/>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grpSp>
        <p:nvGrpSpPr>
          <p:cNvPr id="5370" name="Google Shape;5370;p85"/>
          <p:cNvGrpSpPr/>
          <p:nvPr/>
        </p:nvGrpSpPr>
        <p:grpSpPr>
          <a:xfrm>
            <a:off x="1073093" y="1205979"/>
            <a:ext cx="1215668" cy="1438519"/>
            <a:chOff x="4470230" y="2486130"/>
            <a:chExt cx="961382" cy="1137619"/>
          </a:xfrm>
        </p:grpSpPr>
        <p:sp>
          <p:nvSpPr>
            <p:cNvPr id="5371" name="Google Shape;5371;p85"/>
            <p:cNvSpPr/>
            <p:nvPr/>
          </p:nvSpPr>
          <p:spPr>
            <a:xfrm>
              <a:off x="4702166" y="3384016"/>
              <a:ext cx="493258" cy="153012"/>
            </a:xfrm>
            <a:custGeom>
              <a:avLst/>
              <a:gdLst/>
              <a:ahLst/>
              <a:cxnLst/>
              <a:rect l="l" t="t" r="r" b="b"/>
              <a:pathLst>
                <a:path w="22269" h="6908" extrusionOk="0">
                  <a:moveTo>
                    <a:pt x="8171" y="0"/>
                  </a:moveTo>
                  <a:cubicBezTo>
                    <a:pt x="6731" y="0"/>
                    <a:pt x="5456" y="232"/>
                    <a:pt x="4702" y="986"/>
                  </a:cubicBezTo>
                  <a:cubicBezTo>
                    <a:pt x="0" y="5688"/>
                    <a:pt x="6662" y="6864"/>
                    <a:pt x="9796" y="6864"/>
                  </a:cubicBezTo>
                  <a:cubicBezTo>
                    <a:pt x="10580" y="6864"/>
                    <a:pt x="11712" y="6907"/>
                    <a:pt x="12931" y="6907"/>
                  </a:cubicBezTo>
                  <a:cubicBezTo>
                    <a:pt x="15370" y="6907"/>
                    <a:pt x="18156" y="6733"/>
                    <a:pt x="19201" y="5688"/>
                  </a:cubicBezTo>
                  <a:cubicBezTo>
                    <a:pt x="22268" y="2621"/>
                    <a:pt x="19704" y="443"/>
                    <a:pt x="16406" y="443"/>
                  </a:cubicBezTo>
                  <a:cubicBezTo>
                    <a:pt x="15912" y="443"/>
                    <a:pt x="15401" y="492"/>
                    <a:pt x="14891" y="594"/>
                  </a:cubicBezTo>
                  <a:cubicBezTo>
                    <a:pt x="13203" y="594"/>
                    <a:pt x="10476" y="0"/>
                    <a:pt x="8171" y="0"/>
                  </a:cubicBezTo>
                  <a:close/>
                </a:path>
              </a:pathLst>
            </a:custGeom>
            <a:solidFill>
              <a:srgbClr val="00663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2" name="Google Shape;5372;p85"/>
            <p:cNvSpPr/>
            <p:nvPr/>
          </p:nvSpPr>
          <p:spPr>
            <a:xfrm>
              <a:off x="4682009" y="3551983"/>
              <a:ext cx="192727" cy="71766"/>
            </a:xfrm>
            <a:custGeom>
              <a:avLst/>
              <a:gdLst/>
              <a:ahLst/>
              <a:cxnLst/>
              <a:rect l="l" t="t" r="r" b="b"/>
              <a:pathLst>
                <a:path w="8701" h="3240" extrusionOk="0">
                  <a:moveTo>
                    <a:pt x="3139" y="0"/>
                  </a:moveTo>
                  <a:cubicBezTo>
                    <a:pt x="2458" y="0"/>
                    <a:pt x="1842" y="132"/>
                    <a:pt x="1459" y="535"/>
                  </a:cubicBezTo>
                  <a:cubicBezTo>
                    <a:pt x="1" y="2102"/>
                    <a:pt x="2242" y="3215"/>
                    <a:pt x="3622" y="3215"/>
                  </a:cubicBezTo>
                  <a:cubicBezTo>
                    <a:pt x="3967" y="3215"/>
                    <a:pt x="4522" y="3239"/>
                    <a:pt x="5130" y="3239"/>
                  </a:cubicBezTo>
                  <a:cubicBezTo>
                    <a:pt x="6480" y="3239"/>
                    <a:pt x="8093" y="3120"/>
                    <a:pt x="8277" y="2353"/>
                  </a:cubicBezTo>
                  <a:cubicBezTo>
                    <a:pt x="8700" y="535"/>
                    <a:pt x="5550" y="174"/>
                    <a:pt x="4390" y="111"/>
                  </a:cubicBezTo>
                  <a:cubicBezTo>
                    <a:pt x="3974" y="47"/>
                    <a:pt x="3545" y="0"/>
                    <a:pt x="3139" y="0"/>
                  </a:cubicBezTo>
                  <a:close/>
                </a:path>
              </a:pathLst>
            </a:custGeom>
            <a:solidFill>
              <a:srgbClr val="00663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3" name="Google Shape;5373;p85"/>
            <p:cNvSpPr/>
            <p:nvPr/>
          </p:nvSpPr>
          <p:spPr>
            <a:xfrm>
              <a:off x="4888251" y="3154472"/>
              <a:ext cx="144108" cy="318739"/>
            </a:xfrm>
            <a:custGeom>
              <a:avLst/>
              <a:gdLst/>
              <a:ahLst/>
              <a:cxnLst/>
              <a:rect l="l" t="t" r="r" b="b"/>
              <a:pathLst>
                <a:path w="6506" h="14390" extrusionOk="0">
                  <a:moveTo>
                    <a:pt x="0" y="941"/>
                  </a:moveTo>
                  <a:cubicBezTo>
                    <a:pt x="1474" y="1"/>
                    <a:pt x="2979" y="361"/>
                    <a:pt x="4405" y="298"/>
                  </a:cubicBezTo>
                  <a:cubicBezTo>
                    <a:pt x="5204" y="251"/>
                    <a:pt x="5408" y="941"/>
                    <a:pt x="5455" y="1646"/>
                  </a:cubicBezTo>
                  <a:cubicBezTo>
                    <a:pt x="5643" y="4374"/>
                    <a:pt x="5847" y="7101"/>
                    <a:pt x="6082" y="9828"/>
                  </a:cubicBezTo>
                  <a:cubicBezTo>
                    <a:pt x="6145" y="10706"/>
                    <a:pt x="6364" y="11552"/>
                    <a:pt x="6411" y="12430"/>
                  </a:cubicBezTo>
                  <a:cubicBezTo>
                    <a:pt x="6505" y="13982"/>
                    <a:pt x="6223" y="14296"/>
                    <a:pt x="4687" y="14343"/>
                  </a:cubicBezTo>
                  <a:cubicBezTo>
                    <a:pt x="3355" y="14390"/>
                    <a:pt x="2038" y="14358"/>
                    <a:pt x="580" y="14358"/>
                  </a:cubicBezTo>
                  <a:cubicBezTo>
                    <a:pt x="455" y="13622"/>
                    <a:pt x="283" y="12995"/>
                    <a:pt x="267" y="12383"/>
                  </a:cubicBezTo>
                  <a:cubicBezTo>
                    <a:pt x="220" y="9280"/>
                    <a:pt x="220" y="6192"/>
                    <a:pt x="189" y="3104"/>
                  </a:cubicBezTo>
                  <a:cubicBezTo>
                    <a:pt x="173" y="2367"/>
                    <a:pt x="63" y="1631"/>
                    <a:pt x="0" y="941"/>
                  </a:cubicBezTo>
                  <a:close/>
                </a:path>
              </a:pathLst>
            </a:custGeom>
            <a:solidFill>
              <a:srgbClr val="99734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4" name="Google Shape;5374;p85"/>
            <p:cNvSpPr/>
            <p:nvPr/>
          </p:nvSpPr>
          <p:spPr>
            <a:xfrm>
              <a:off x="4470230" y="2486130"/>
              <a:ext cx="961376" cy="783268"/>
            </a:xfrm>
            <a:custGeom>
              <a:avLst/>
              <a:gdLst/>
              <a:ahLst/>
              <a:cxnLst/>
              <a:rect l="l" t="t" r="r" b="b"/>
              <a:pathLst>
                <a:path w="43403" h="35362" extrusionOk="0">
                  <a:moveTo>
                    <a:pt x="38450" y="14860"/>
                  </a:moveTo>
                  <a:cubicBezTo>
                    <a:pt x="42462" y="15722"/>
                    <a:pt x="43403" y="19421"/>
                    <a:pt x="42964" y="22148"/>
                  </a:cubicBezTo>
                  <a:cubicBezTo>
                    <a:pt x="42525" y="24813"/>
                    <a:pt x="39516" y="27478"/>
                    <a:pt x="35895" y="26788"/>
                  </a:cubicBezTo>
                  <a:cubicBezTo>
                    <a:pt x="35926" y="27007"/>
                    <a:pt x="35926" y="27211"/>
                    <a:pt x="35957" y="27415"/>
                  </a:cubicBezTo>
                  <a:cubicBezTo>
                    <a:pt x="36349" y="29437"/>
                    <a:pt x="35848" y="30612"/>
                    <a:pt x="34280" y="31725"/>
                  </a:cubicBezTo>
                  <a:cubicBezTo>
                    <a:pt x="32368" y="33058"/>
                    <a:pt x="30283" y="33230"/>
                    <a:pt x="28105" y="32619"/>
                  </a:cubicBezTo>
                  <a:cubicBezTo>
                    <a:pt x="27650" y="32493"/>
                    <a:pt x="27258" y="32133"/>
                    <a:pt x="26866" y="31819"/>
                  </a:cubicBezTo>
                  <a:cubicBezTo>
                    <a:pt x="26678" y="31678"/>
                    <a:pt x="26584" y="31412"/>
                    <a:pt x="26349" y="31067"/>
                  </a:cubicBezTo>
                  <a:cubicBezTo>
                    <a:pt x="26130" y="31772"/>
                    <a:pt x="26067" y="32243"/>
                    <a:pt x="25879" y="32634"/>
                  </a:cubicBezTo>
                  <a:cubicBezTo>
                    <a:pt x="25377" y="33669"/>
                    <a:pt x="24484" y="34359"/>
                    <a:pt x="23434" y="34719"/>
                  </a:cubicBezTo>
                  <a:cubicBezTo>
                    <a:pt x="22321" y="35111"/>
                    <a:pt x="21161" y="35362"/>
                    <a:pt x="19938" y="35221"/>
                  </a:cubicBezTo>
                  <a:cubicBezTo>
                    <a:pt x="18731" y="35080"/>
                    <a:pt x="17713" y="34609"/>
                    <a:pt x="16897" y="33747"/>
                  </a:cubicBezTo>
                  <a:cubicBezTo>
                    <a:pt x="16537" y="33371"/>
                    <a:pt x="16318" y="32870"/>
                    <a:pt x="16004" y="32384"/>
                  </a:cubicBezTo>
                  <a:cubicBezTo>
                    <a:pt x="14593" y="33575"/>
                    <a:pt x="12822" y="33857"/>
                    <a:pt x="11067" y="33998"/>
                  </a:cubicBezTo>
                  <a:cubicBezTo>
                    <a:pt x="9280" y="34139"/>
                    <a:pt x="7603" y="33763"/>
                    <a:pt x="6286" y="32321"/>
                  </a:cubicBezTo>
                  <a:cubicBezTo>
                    <a:pt x="5440" y="31380"/>
                    <a:pt x="4969" y="30362"/>
                    <a:pt x="4907" y="29123"/>
                  </a:cubicBezTo>
                  <a:cubicBezTo>
                    <a:pt x="4844" y="27807"/>
                    <a:pt x="5126" y="26584"/>
                    <a:pt x="5863" y="25471"/>
                  </a:cubicBezTo>
                  <a:cubicBezTo>
                    <a:pt x="5957" y="25346"/>
                    <a:pt x="6051" y="25220"/>
                    <a:pt x="6129" y="25079"/>
                  </a:cubicBezTo>
                  <a:cubicBezTo>
                    <a:pt x="6145" y="25064"/>
                    <a:pt x="6129" y="25032"/>
                    <a:pt x="6114" y="24970"/>
                  </a:cubicBezTo>
                  <a:cubicBezTo>
                    <a:pt x="6051" y="24938"/>
                    <a:pt x="5972" y="24876"/>
                    <a:pt x="5894" y="24891"/>
                  </a:cubicBezTo>
                  <a:cubicBezTo>
                    <a:pt x="4483" y="25064"/>
                    <a:pt x="3292" y="24499"/>
                    <a:pt x="2211" y="23731"/>
                  </a:cubicBezTo>
                  <a:cubicBezTo>
                    <a:pt x="1380" y="23136"/>
                    <a:pt x="628" y="22368"/>
                    <a:pt x="298" y="21365"/>
                  </a:cubicBezTo>
                  <a:cubicBezTo>
                    <a:pt x="126" y="20847"/>
                    <a:pt x="1" y="20252"/>
                    <a:pt x="79" y="19734"/>
                  </a:cubicBezTo>
                  <a:cubicBezTo>
                    <a:pt x="486" y="16960"/>
                    <a:pt x="2148" y="14233"/>
                    <a:pt x="5549" y="13998"/>
                  </a:cubicBezTo>
                  <a:cubicBezTo>
                    <a:pt x="6035" y="13951"/>
                    <a:pt x="6537" y="13841"/>
                    <a:pt x="7085" y="13763"/>
                  </a:cubicBezTo>
                  <a:cubicBezTo>
                    <a:pt x="6067" y="10502"/>
                    <a:pt x="6176" y="7508"/>
                    <a:pt x="9499" y="5659"/>
                  </a:cubicBezTo>
                  <a:cubicBezTo>
                    <a:pt x="11991" y="4280"/>
                    <a:pt x="14578" y="4013"/>
                    <a:pt x="17117" y="5910"/>
                  </a:cubicBezTo>
                  <a:cubicBezTo>
                    <a:pt x="17211" y="5737"/>
                    <a:pt x="17336" y="5565"/>
                    <a:pt x="17399" y="5377"/>
                  </a:cubicBezTo>
                  <a:cubicBezTo>
                    <a:pt x="17963" y="3527"/>
                    <a:pt x="19358" y="2399"/>
                    <a:pt x="20863" y="1333"/>
                  </a:cubicBezTo>
                  <a:cubicBezTo>
                    <a:pt x="22242" y="361"/>
                    <a:pt x="23763" y="0"/>
                    <a:pt x="25377" y="0"/>
                  </a:cubicBezTo>
                  <a:cubicBezTo>
                    <a:pt x="26522" y="0"/>
                    <a:pt x="27666" y="251"/>
                    <a:pt x="28700" y="847"/>
                  </a:cubicBezTo>
                  <a:cubicBezTo>
                    <a:pt x="28998" y="1004"/>
                    <a:pt x="29265" y="1223"/>
                    <a:pt x="29578" y="1380"/>
                  </a:cubicBezTo>
                  <a:cubicBezTo>
                    <a:pt x="30252" y="1740"/>
                    <a:pt x="30675" y="2289"/>
                    <a:pt x="30957" y="2979"/>
                  </a:cubicBezTo>
                  <a:cubicBezTo>
                    <a:pt x="31334" y="3919"/>
                    <a:pt x="31631" y="4859"/>
                    <a:pt x="31537" y="5894"/>
                  </a:cubicBezTo>
                  <a:cubicBezTo>
                    <a:pt x="31522" y="6066"/>
                    <a:pt x="31553" y="6239"/>
                    <a:pt x="31569" y="6505"/>
                  </a:cubicBezTo>
                  <a:cubicBezTo>
                    <a:pt x="31866" y="6364"/>
                    <a:pt x="32102" y="6286"/>
                    <a:pt x="32305" y="6145"/>
                  </a:cubicBezTo>
                  <a:cubicBezTo>
                    <a:pt x="33324" y="5408"/>
                    <a:pt x="34453" y="5408"/>
                    <a:pt x="35613" y="5581"/>
                  </a:cubicBezTo>
                  <a:cubicBezTo>
                    <a:pt x="36710" y="5737"/>
                    <a:pt x="37650" y="6270"/>
                    <a:pt x="38450" y="6960"/>
                  </a:cubicBezTo>
                  <a:cubicBezTo>
                    <a:pt x="39798" y="8151"/>
                    <a:pt x="40237" y="9703"/>
                    <a:pt x="39892" y="11458"/>
                  </a:cubicBezTo>
                  <a:cubicBezTo>
                    <a:pt x="39829" y="11741"/>
                    <a:pt x="39798" y="12023"/>
                    <a:pt x="39704" y="12289"/>
                  </a:cubicBezTo>
                  <a:cubicBezTo>
                    <a:pt x="39437" y="13167"/>
                    <a:pt x="39218" y="14092"/>
                    <a:pt x="38450" y="14860"/>
                  </a:cubicBezTo>
                  <a:close/>
                </a:path>
              </a:pathLst>
            </a:custGeom>
            <a:solidFill>
              <a:srgbClr val="ABD16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5" name="Google Shape;5375;p85"/>
            <p:cNvSpPr/>
            <p:nvPr/>
          </p:nvSpPr>
          <p:spPr>
            <a:xfrm>
              <a:off x="4860474" y="2486130"/>
              <a:ext cx="571138" cy="662794"/>
            </a:xfrm>
            <a:custGeom>
              <a:avLst/>
              <a:gdLst/>
              <a:ahLst/>
              <a:cxnLst/>
              <a:rect l="l" t="t" r="r" b="b"/>
              <a:pathLst>
                <a:path w="25785" h="29923" extrusionOk="0">
                  <a:moveTo>
                    <a:pt x="7759" y="0"/>
                  </a:moveTo>
                  <a:cubicBezTo>
                    <a:pt x="6145" y="0"/>
                    <a:pt x="4624" y="361"/>
                    <a:pt x="3245" y="1333"/>
                  </a:cubicBezTo>
                  <a:cubicBezTo>
                    <a:pt x="1897" y="2289"/>
                    <a:pt x="643" y="3292"/>
                    <a:pt x="1" y="4812"/>
                  </a:cubicBezTo>
                  <a:cubicBezTo>
                    <a:pt x="298" y="6521"/>
                    <a:pt x="1223" y="7869"/>
                    <a:pt x="2869" y="8950"/>
                  </a:cubicBezTo>
                  <a:cubicBezTo>
                    <a:pt x="4264" y="9875"/>
                    <a:pt x="5910" y="10706"/>
                    <a:pt x="6835" y="12179"/>
                  </a:cubicBezTo>
                  <a:cubicBezTo>
                    <a:pt x="7869" y="13841"/>
                    <a:pt x="7885" y="15706"/>
                    <a:pt x="7320" y="17524"/>
                  </a:cubicBezTo>
                  <a:cubicBezTo>
                    <a:pt x="7148" y="18136"/>
                    <a:pt x="6631" y="19170"/>
                    <a:pt x="7524" y="19405"/>
                  </a:cubicBezTo>
                  <a:cubicBezTo>
                    <a:pt x="8079" y="19544"/>
                    <a:pt x="8709" y="19618"/>
                    <a:pt x="9340" y="19618"/>
                  </a:cubicBezTo>
                  <a:cubicBezTo>
                    <a:pt x="10065" y="19618"/>
                    <a:pt x="10792" y="19521"/>
                    <a:pt x="11411" y="19311"/>
                  </a:cubicBezTo>
                  <a:cubicBezTo>
                    <a:pt x="12858" y="18821"/>
                    <a:pt x="14751" y="17620"/>
                    <a:pt x="16459" y="17620"/>
                  </a:cubicBezTo>
                  <a:cubicBezTo>
                    <a:pt x="16990" y="17620"/>
                    <a:pt x="17503" y="17736"/>
                    <a:pt x="17979" y="18026"/>
                  </a:cubicBezTo>
                  <a:cubicBezTo>
                    <a:pt x="18857" y="18559"/>
                    <a:pt x="19186" y="19703"/>
                    <a:pt x="18637" y="20549"/>
                  </a:cubicBezTo>
                  <a:cubicBezTo>
                    <a:pt x="17948" y="21615"/>
                    <a:pt x="16788" y="22321"/>
                    <a:pt x="15785" y="23057"/>
                  </a:cubicBezTo>
                  <a:cubicBezTo>
                    <a:pt x="14844" y="23747"/>
                    <a:pt x="13151" y="24844"/>
                    <a:pt x="13136" y="26177"/>
                  </a:cubicBezTo>
                  <a:cubicBezTo>
                    <a:pt x="13104" y="27838"/>
                    <a:pt x="15236" y="29343"/>
                    <a:pt x="16694" y="29672"/>
                  </a:cubicBezTo>
                  <a:cubicBezTo>
                    <a:pt x="17211" y="29782"/>
                    <a:pt x="17712" y="29860"/>
                    <a:pt x="18230" y="29923"/>
                  </a:cubicBezTo>
                  <a:cubicBezTo>
                    <a:pt x="18512" y="29233"/>
                    <a:pt x="18543" y="28434"/>
                    <a:pt x="18339" y="27415"/>
                  </a:cubicBezTo>
                  <a:cubicBezTo>
                    <a:pt x="18308" y="27211"/>
                    <a:pt x="18308" y="27007"/>
                    <a:pt x="18277" y="26788"/>
                  </a:cubicBezTo>
                  <a:lnTo>
                    <a:pt x="18277" y="26788"/>
                  </a:lnTo>
                  <a:cubicBezTo>
                    <a:pt x="18670" y="26863"/>
                    <a:pt x="19057" y="26898"/>
                    <a:pt x="19433" y="26898"/>
                  </a:cubicBezTo>
                  <a:cubicBezTo>
                    <a:pt x="22521" y="26898"/>
                    <a:pt x="24955" y="24523"/>
                    <a:pt x="25346" y="22148"/>
                  </a:cubicBezTo>
                  <a:cubicBezTo>
                    <a:pt x="25785" y="19421"/>
                    <a:pt x="24844" y="15722"/>
                    <a:pt x="20832" y="14860"/>
                  </a:cubicBezTo>
                  <a:cubicBezTo>
                    <a:pt x="21600" y="14092"/>
                    <a:pt x="21819" y="13167"/>
                    <a:pt x="22086" y="12289"/>
                  </a:cubicBezTo>
                  <a:cubicBezTo>
                    <a:pt x="22180" y="12023"/>
                    <a:pt x="22211" y="11741"/>
                    <a:pt x="22274" y="11458"/>
                  </a:cubicBezTo>
                  <a:cubicBezTo>
                    <a:pt x="22634" y="9703"/>
                    <a:pt x="22180" y="8151"/>
                    <a:pt x="20832" y="6960"/>
                  </a:cubicBezTo>
                  <a:cubicBezTo>
                    <a:pt x="20032" y="6270"/>
                    <a:pt x="19092" y="5737"/>
                    <a:pt x="17995" y="5581"/>
                  </a:cubicBezTo>
                  <a:cubicBezTo>
                    <a:pt x="17616" y="5524"/>
                    <a:pt x="17242" y="5486"/>
                    <a:pt x="16873" y="5486"/>
                  </a:cubicBezTo>
                  <a:cubicBezTo>
                    <a:pt x="16110" y="5486"/>
                    <a:pt x="15374" y="5648"/>
                    <a:pt x="14687" y="6145"/>
                  </a:cubicBezTo>
                  <a:cubicBezTo>
                    <a:pt x="14484" y="6286"/>
                    <a:pt x="14248" y="6364"/>
                    <a:pt x="13951" y="6505"/>
                  </a:cubicBezTo>
                  <a:cubicBezTo>
                    <a:pt x="13935" y="6239"/>
                    <a:pt x="13904" y="6066"/>
                    <a:pt x="13919" y="5894"/>
                  </a:cubicBezTo>
                  <a:cubicBezTo>
                    <a:pt x="14013" y="4859"/>
                    <a:pt x="13716" y="3903"/>
                    <a:pt x="13339" y="2979"/>
                  </a:cubicBezTo>
                  <a:cubicBezTo>
                    <a:pt x="13057" y="2289"/>
                    <a:pt x="12634" y="1740"/>
                    <a:pt x="11960" y="1380"/>
                  </a:cubicBezTo>
                  <a:cubicBezTo>
                    <a:pt x="11647" y="1223"/>
                    <a:pt x="11380" y="1004"/>
                    <a:pt x="11082" y="847"/>
                  </a:cubicBezTo>
                  <a:cubicBezTo>
                    <a:pt x="10048" y="251"/>
                    <a:pt x="8904" y="0"/>
                    <a:pt x="7759" y="0"/>
                  </a:cubicBezTo>
                  <a:close/>
                </a:path>
              </a:pathLst>
            </a:custGeom>
            <a:solidFill>
              <a:schemeClr val="dk1">
                <a:alpha val="894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6" name="Google Shape;5376;p85"/>
            <p:cNvSpPr/>
            <p:nvPr/>
          </p:nvSpPr>
          <p:spPr>
            <a:xfrm>
              <a:off x="4889646" y="3017340"/>
              <a:ext cx="48265" cy="37500"/>
            </a:xfrm>
            <a:custGeom>
              <a:avLst/>
              <a:gdLst/>
              <a:ahLst/>
              <a:cxnLst/>
              <a:rect l="l" t="t" r="r" b="b"/>
              <a:pathLst>
                <a:path w="2179" h="1693" extrusionOk="0">
                  <a:moveTo>
                    <a:pt x="1097" y="0"/>
                  </a:moveTo>
                  <a:cubicBezTo>
                    <a:pt x="0" y="0"/>
                    <a:pt x="0" y="1693"/>
                    <a:pt x="1097" y="1693"/>
                  </a:cubicBezTo>
                  <a:cubicBezTo>
                    <a:pt x="2179" y="1693"/>
                    <a:pt x="2179" y="0"/>
                    <a:pt x="1097" y="0"/>
                  </a:cubicBezTo>
                  <a:close/>
                </a:path>
              </a:pathLst>
            </a:custGeom>
            <a:solidFill>
              <a:srgbClr val="634E4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7" name="Google Shape;5377;p85"/>
            <p:cNvSpPr/>
            <p:nvPr/>
          </p:nvSpPr>
          <p:spPr>
            <a:xfrm>
              <a:off x="4989987" y="3013508"/>
              <a:ext cx="48265" cy="37522"/>
            </a:xfrm>
            <a:custGeom>
              <a:avLst/>
              <a:gdLst/>
              <a:ahLst/>
              <a:cxnLst/>
              <a:rect l="l" t="t" r="r" b="b"/>
              <a:pathLst>
                <a:path w="2179" h="1694" extrusionOk="0">
                  <a:moveTo>
                    <a:pt x="1097" y="1"/>
                  </a:moveTo>
                  <a:cubicBezTo>
                    <a:pt x="0" y="1"/>
                    <a:pt x="0" y="1694"/>
                    <a:pt x="1097" y="1694"/>
                  </a:cubicBezTo>
                  <a:cubicBezTo>
                    <a:pt x="2179" y="1694"/>
                    <a:pt x="2179" y="1"/>
                    <a:pt x="1097" y="1"/>
                  </a:cubicBezTo>
                  <a:close/>
                </a:path>
              </a:pathLst>
            </a:custGeom>
            <a:solidFill>
              <a:srgbClr val="634E4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8" name="Google Shape;5378;p85"/>
            <p:cNvSpPr/>
            <p:nvPr/>
          </p:nvSpPr>
          <p:spPr>
            <a:xfrm>
              <a:off x="4934080" y="3061817"/>
              <a:ext cx="69462" cy="46515"/>
            </a:xfrm>
            <a:custGeom>
              <a:avLst/>
              <a:gdLst/>
              <a:ahLst/>
              <a:cxnLst/>
              <a:rect l="l" t="t" r="r" b="b"/>
              <a:pathLst>
                <a:path w="3136" h="2100" extrusionOk="0">
                  <a:moveTo>
                    <a:pt x="2774" y="0"/>
                  </a:moveTo>
                  <a:cubicBezTo>
                    <a:pt x="2611" y="0"/>
                    <a:pt x="2454" y="102"/>
                    <a:pt x="2461" y="312"/>
                  </a:cubicBezTo>
                  <a:cubicBezTo>
                    <a:pt x="2477" y="861"/>
                    <a:pt x="2226" y="1393"/>
                    <a:pt x="1631" y="1441"/>
                  </a:cubicBezTo>
                  <a:cubicBezTo>
                    <a:pt x="1606" y="1443"/>
                    <a:pt x="1582" y="1443"/>
                    <a:pt x="1558" y="1443"/>
                  </a:cubicBezTo>
                  <a:cubicBezTo>
                    <a:pt x="1023" y="1443"/>
                    <a:pt x="719" y="948"/>
                    <a:pt x="674" y="453"/>
                  </a:cubicBezTo>
                  <a:cubicBezTo>
                    <a:pt x="659" y="241"/>
                    <a:pt x="486" y="136"/>
                    <a:pt x="322" y="136"/>
                  </a:cubicBezTo>
                  <a:cubicBezTo>
                    <a:pt x="157" y="136"/>
                    <a:pt x="0" y="241"/>
                    <a:pt x="16" y="453"/>
                  </a:cubicBezTo>
                  <a:cubicBezTo>
                    <a:pt x="94" y="1337"/>
                    <a:pt x="663" y="2099"/>
                    <a:pt x="1602" y="2099"/>
                  </a:cubicBezTo>
                  <a:cubicBezTo>
                    <a:pt x="1611" y="2099"/>
                    <a:pt x="1621" y="2099"/>
                    <a:pt x="1631" y="2099"/>
                  </a:cubicBezTo>
                  <a:cubicBezTo>
                    <a:pt x="2587" y="2083"/>
                    <a:pt x="3135" y="1190"/>
                    <a:pt x="3120" y="312"/>
                  </a:cubicBezTo>
                  <a:cubicBezTo>
                    <a:pt x="3112" y="106"/>
                    <a:pt x="2940" y="0"/>
                    <a:pt x="2774" y="0"/>
                  </a:cubicBezTo>
                  <a:close/>
                </a:path>
              </a:pathLst>
            </a:custGeom>
            <a:solidFill>
              <a:srgbClr val="634E4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9" name="Google Shape;5379;p85"/>
            <p:cNvSpPr/>
            <p:nvPr/>
          </p:nvSpPr>
          <p:spPr>
            <a:xfrm>
              <a:off x="4856997" y="3059004"/>
              <a:ext cx="55929" cy="35772"/>
            </a:xfrm>
            <a:custGeom>
              <a:avLst/>
              <a:gdLst/>
              <a:ahLst/>
              <a:cxnLst/>
              <a:rect l="l" t="t" r="r" b="b"/>
              <a:pathLst>
                <a:path w="2525" h="1615" extrusionOk="0">
                  <a:moveTo>
                    <a:pt x="2524" y="815"/>
                  </a:moveTo>
                  <a:cubicBezTo>
                    <a:pt x="2524" y="1254"/>
                    <a:pt x="1960" y="1615"/>
                    <a:pt x="1255" y="1615"/>
                  </a:cubicBezTo>
                  <a:cubicBezTo>
                    <a:pt x="565" y="1615"/>
                    <a:pt x="1" y="1254"/>
                    <a:pt x="1" y="815"/>
                  </a:cubicBezTo>
                  <a:cubicBezTo>
                    <a:pt x="1" y="361"/>
                    <a:pt x="565" y="0"/>
                    <a:pt x="1255"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0" name="Google Shape;5380;p85"/>
            <p:cNvSpPr/>
            <p:nvPr/>
          </p:nvSpPr>
          <p:spPr>
            <a:xfrm>
              <a:off x="5024697" y="3059004"/>
              <a:ext cx="55929" cy="35772"/>
            </a:xfrm>
            <a:custGeom>
              <a:avLst/>
              <a:gdLst/>
              <a:ahLst/>
              <a:cxnLst/>
              <a:rect l="l" t="t" r="r" b="b"/>
              <a:pathLst>
                <a:path w="2525" h="1615" extrusionOk="0">
                  <a:moveTo>
                    <a:pt x="2524" y="815"/>
                  </a:moveTo>
                  <a:cubicBezTo>
                    <a:pt x="2524" y="1254"/>
                    <a:pt x="1960" y="1615"/>
                    <a:pt x="1270" y="1615"/>
                  </a:cubicBezTo>
                  <a:cubicBezTo>
                    <a:pt x="565" y="1615"/>
                    <a:pt x="0" y="1254"/>
                    <a:pt x="0" y="815"/>
                  </a:cubicBezTo>
                  <a:cubicBezTo>
                    <a:pt x="0" y="361"/>
                    <a:pt x="565" y="0"/>
                    <a:pt x="1270"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1" name="Google Shape;5381;p85"/>
            <p:cNvSpPr/>
            <p:nvPr/>
          </p:nvSpPr>
          <p:spPr>
            <a:xfrm>
              <a:off x="4710140" y="3069747"/>
              <a:ext cx="77791" cy="77459"/>
            </a:xfrm>
            <a:custGeom>
              <a:avLst/>
              <a:gdLst/>
              <a:ahLst/>
              <a:cxnLst/>
              <a:rect l="l" t="t" r="r" b="b"/>
              <a:pathLst>
                <a:path w="3512" h="3497" extrusionOk="0">
                  <a:moveTo>
                    <a:pt x="1411" y="2744"/>
                  </a:moveTo>
                  <a:cubicBezTo>
                    <a:pt x="1223" y="2791"/>
                    <a:pt x="1019" y="2885"/>
                    <a:pt x="816" y="2901"/>
                  </a:cubicBezTo>
                  <a:cubicBezTo>
                    <a:pt x="643" y="2916"/>
                    <a:pt x="408" y="2916"/>
                    <a:pt x="298" y="2822"/>
                  </a:cubicBezTo>
                  <a:cubicBezTo>
                    <a:pt x="110" y="2650"/>
                    <a:pt x="1" y="2383"/>
                    <a:pt x="173" y="2133"/>
                  </a:cubicBezTo>
                  <a:cubicBezTo>
                    <a:pt x="298" y="1929"/>
                    <a:pt x="439" y="1757"/>
                    <a:pt x="612" y="1537"/>
                  </a:cubicBezTo>
                  <a:cubicBezTo>
                    <a:pt x="392" y="1098"/>
                    <a:pt x="189" y="597"/>
                    <a:pt x="769" y="189"/>
                  </a:cubicBezTo>
                  <a:cubicBezTo>
                    <a:pt x="1051" y="1"/>
                    <a:pt x="1380" y="158"/>
                    <a:pt x="1803" y="675"/>
                  </a:cubicBezTo>
                  <a:cubicBezTo>
                    <a:pt x="2399" y="236"/>
                    <a:pt x="2791" y="220"/>
                    <a:pt x="3135" y="612"/>
                  </a:cubicBezTo>
                  <a:cubicBezTo>
                    <a:pt x="3512" y="1035"/>
                    <a:pt x="3465" y="1380"/>
                    <a:pt x="2947" y="1929"/>
                  </a:cubicBezTo>
                  <a:cubicBezTo>
                    <a:pt x="3229" y="2525"/>
                    <a:pt x="3167" y="3026"/>
                    <a:pt x="2806" y="3230"/>
                  </a:cubicBezTo>
                  <a:cubicBezTo>
                    <a:pt x="2305" y="3496"/>
                    <a:pt x="1866" y="3355"/>
                    <a:pt x="1411" y="2744"/>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2" name="Google Shape;5382;p85"/>
            <p:cNvSpPr/>
            <p:nvPr/>
          </p:nvSpPr>
          <p:spPr>
            <a:xfrm>
              <a:off x="4729234" y="3093714"/>
              <a:ext cx="38209" cy="29526"/>
            </a:xfrm>
            <a:custGeom>
              <a:avLst/>
              <a:gdLst/>
              <a:ahLst/>
              <a:cxnLst/>
              <a:rect l="l" t="t" r="r" b="b"/>
              <a:pathLst>
                <a:path w="1725" h="1333" extrusionOk="0">
                  <a:moveTo>
                    <a:pt x="863" y="1"/>
                  </a:moveTo>
                  <a:cubicBezTo>
                    <a:pt x="1" y="1"/>
                    <a:pt x="1" y="1333"/>
                    <a:pt x="863" y="1333"/>
                  </a:cubicBezTo>
                  <a:cubicBezTo>
                    <a:pt x="1725" y="1333"/>
                    <a:pt x="1725" y="1"/>
                    <a:pt x="863"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3" name="Google Shape;5383;p85"/>
            <p:cNvSpPr/>
            <p:nvPr/>
          </p:nvSpPr>
          <p:spPr>
            <a:xfrm>
              <a:off x="5034066" y="2851035"/>
              <a:ext cx="93761" cy="87515"/>
            </a:xfrm>
            <a:custGeom>
              <a:avLst/>
              <a:gdLst/>
              <a:ahLst/>
              <a:cxnLst/>
              <a:rect l="l" t="t" r="r" b="b"/>
              <a:pathLst>
                <a:path w="4233" h="3951" extrusionOk="0">
                  <a:moveTo>
                    <a:pt x="2681" y="1050"/>
                  </a:moveTo>
                  <a:cubicBezTo>
                    <a:pt x="2916" y="1035"/>
                    <a:pt x="3151" y="1003"/>
                    <a:pt x="3386" y="1003"/>
                  </a:cubicBezTo>
                  <a:cubicBezTo>
                    <a:pt x="3794" y="1019"/>
                    <a:pt x="4107" y="1254"/>
                    <a:pt x="4154" y="1536"/>
                  </a:cubicBezTo>
                  <a:cubicBezTo>
                    <a:pt x="4233" y="1897"/>
                    <a:pt x="4013" y="2320"/>
                    <a:pt x="3653" y="2492"/>
                  </a:cubicBezTo>
                  <a:cubicBezTo>
                    <a:pt x="3465" y="2571"/>
                    <a:pt x="3261" y="2618"/>
                    <a:pt x="3073" y="2696"/>
                  </a:cubicBezTo>
                  <a:cubicBezTo>
                    <a:pt x="2932" y="3511"/>
                    <a:pt x="2681" y="3856"/>
                    <a:pt x="2164" y="3903"/>
                  </a:cubicBezTo>
                  <a:cubicBezTo>
                    <a:pt x="1709" y="3950"/>
                    <a:pt x="1474" y="3731"/>
                    <a:pt x="1223" y="3010"/>
                  </a:cubicBezTo>
                  <a:cubicBezTo>
                    <a:pt x="1051" y="2994"/>
                    <a:pt x="878" y="2978"/>
                    <a:pt x="690" y="2963"/>
                  </a:cubicBezTo>
                  <a:cubicBezTo>
                    <a:pt x="267" y="2931"/>
                    <a:pt x="79" y="2790"/>
                    <a:pt x="48" y="2492"/>
                  </a:cubicBezTo>
                  <a:cubicBezTo>
                    <a:pt x="1" y="2179"/>
                    <a:pt x="189" y="1865"/>
                    <a:pt x="502" y="1724"/>
                  </a:cubicBezTo>
                  <a:cubicBezTo>
                    <a:pt x="659" y="1662"/>
                    <a:pt x="816" y="1630"/>
                    <a:pt x="972" y="1583"/>
                  </a:cubicBezTo>
                  <a:cubicBezTo>
                    <a:pt x="988" y="1301"/>
                    <a:pt x="972" y="1035"/>
                    <a:pt x="1004" y="768"/>
                  </a:cubicBezTo>
                  <a:cubicBezTo>
                    <a:pt x="1051" y="376"/>
                    <a:pt x="1255" y="126"/>
                    <a:pt x="1552" y="79"/>
                  </a:cubicBezTo>
                  <a:cubicBezTo>
                    <a:pt x="1913" y="0"/>
                    <a:pt x="2195" y="126"/>
                    <a:pt x="2415" y="470"/>
                  </a:cubicBezTo>
                  <a:cubicBezTo>
                    <a:pt x="2524" y="643"/>
                    <a:pt x="2587" y="847"/>
                    <a:pt x="2681" y="105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4" name="Google Shape;5384;p85"/>
            <p:cNvSpPr/>
            <p:nvPr/>
          </p:nvSpPr>
          <p:spPr>
            <a:xfrm>
              <a:off x="5060802" y="2879498"/>
              <a:ext cx="37876" cy="29526"/>
            </a:xfrm>
            <a:custGeom>
              <a:avLst/>
              <a:gdLst/>
              <a:ahLst/>
              <a:cxnLst/>
              <a:rect l="l" t="t" r="r" b="b"/>
              <a:pathLst>
                <a:path w="1710" h="1333" extrusionOk="0">
                  <a:moveTo>
                    <a:pt x="863" y="0"/>
                  </a:moveTo>
                  <a:cubicBezTo>
                    <a:pt x="1" y="0"/>
                    <a:pt x="1" y="1333"/>
                    <a:pt x="863" y="1333"/>
                  </a:cubicBezTo>
                  <a:cubicBezTo>
                    <a:pt x="1709" y="1333"/>
                    <a:pt x="1709" y="0"/>
                    <a:pt x="863"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5" name="Google Shape;5385;p85"/>
            <p:cNvSpPr/>
            <p:nvPr/>
          </p:nvSpPr>
          <p:spPr>
            <a:xfrm>
              <a:off x="4724383" y="2689581"/>
              <a:ext cx="80914" cy="73981"/>
            </a:xfrm>
            <a:custGeom>
              <a:avLst/>
              <a:gdLst/>
              <a:ahLst/>
              <a:cxnLst/>
              <a:rect l="l" t="t" r="r" b="b"/>
              <a:pathLst>
                <a:path w="3653" h="3340" extrusionOk="0">
                  <a:moveTo>
                    <a:pt x="3166" y="1615"/>
                  </a:moveTo>
                  <a:cubicBezTo>
                    <a:pt x="3511" y="2242"/>
                    <a:pt x="3496" y="2775"/>
                    <a:pt x="3166" y="3041"/>
                  </a:cubicBezTo>
                  <a:cubicBezTo>
                    <a:pt x="2790" y="3339"/>
                    <a:pt x="2163" y="3261"/>
                    <a:pt x="1630" y="2838"/>
                  </a:cubicBezTo>
                  <a:cubicBezTo>
                    <a:pt x="1442" y="2916"/>
                    <a:pt x="1207" y="2979"/>
                    <a:pt x="1003" y="3088"/>
                  </a:cubicBezTo>
                  <a:cubicBezTo>
                    <a:pt x="674" y="3245"/>
                    <a:pt x="455" y="3151"/>
                    <a:pt x="235" y="2869"/>
                  </a:cubicBezTo>
                  <a:cubicBezTo>
                    <a:pt x="32" y="2587"/>
                    <a:pt x="0" y="2352"/>
                    <a:pt x="204" y="2070"/>
                  </a:cubicBezTo>
                  <a:cubicBezTo>
                    <a:pt x="298" y="1929"/>
                    <a:pt x="423" y="1819"/>
                    <a:pt x="533" y="1693"/>
                  </a:cubicBezTo>
                  <a:cubicBezTo>
                    <a:pt x="173" y="988"/>
                    <a:pt x="188" y="581"/>
                    <a:pt x="596" y="267"/>
                  </a:cubicBezTo>
                  <a:cubicBezTo>
                    <a:pt x="941" y="1"/>
                    <a:pt x="1411" y="110"/>
                    <a:pt x="1912" y="596"/>
                  </a:cubicBezTo>
                  <a:cubicBezTo>
                    <a:pt x="2524" y="95"/>
                    <a:pt x="2978" y="16"/>
                    <a:pt x="3307" y="361"/>
                  </a:cubicBezTo>
                  <a:cubicBezTo>
                    <a:pt x="3652" y="722"/>
                    <a:pt x="3621" y="1035"/>
                    <a:pt x="3166" y="1615"/>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6" name="Google Shape;5386;p85"/>
            <p:cNvSpPr/>
            <p:nvPr/>
          </p:nvSpPr>
          <p:spPr>
            <a:xfrm>
              <a:off x="4744517" y="2712506"/>
              <a:ext cx="38209" cy="29526"/>
            </a:xfrm>
            <a:custGeom>
              <a:avLst/>
              <a:gdLst/>
              <a:ahLst/>
              <a:cxnLst/>
              <a:rect l="l" t="t" r="r" b="b"/>
              <a:pathLst>
                <a:path w="1725" h="1333" extrusionOk="0">
                  <a:moveTo>
                    <a:pt x="862" y="0"/>
                  </a:moveTo>
                  <a:cubicBezTo>
                    <a:pt x="0" y="0"/>
                    <a:pt x="0" y="1332"/>
                    <a:pt x="862" y="1332"/>
                  </a:cubicBezTo>
                  <a:cubicBezTo>
                    <a:pt x="1724" y="1332"/>
                    <a:pt x="1724" y="0"/>
                    <a:pt x="862"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7" name="Google Shape;5387;p85"/>
            <p:cNvSpPr/>
            <p:nvPr/>
          </p:nvSpPr>
          <p:spPr>
            <a:xfrm>
              <a:off x="4552873" y="2860404"/>
              <a:ext cx="80914" cy="73959"/>
            </a:xfrm>
            <a:custGeom>
              <a:avLst/>
              <a:gdLst/>
              <a:ahLst/>
              <a:cxnLst/>
              <a:rect l="l" t="t" r="r" b="b"/>
              <a:pathLst>
                <a:path w="3653" h="3339" extrusionOk="0">
                  <a:moveTo>
                    <a:pt x="3166" y="1615"/>
                  </a:moveTo>
                  <a:cubicBezTo>
                    <a:pt x="3511" y="2242"/>
                    <a:pt x="3511" y="2775"/>
                    <a:pt x="3166" y="3041"/>
                  </a:cubicBezTo>
                  <a:cubicBezTo>
                    <a:pt x="2790" y="3339"/>
                    <a:pt x="2163" y="3261"/>
                    <a:pt x="1630" y="2837"/>
                  </a:cubicBezTo>
                  <a:cubicBezTo>
                    <a:pt x="1442" y="2916"/>
                    <a:pt x="1223" y="2978"/>
                    <a:pt x="1019" y="3088"/>
                  </a:cubicBezTo>
                  <a:cubicBezTo>
                    <a:pt x="690" y="3245"/>
                    <a:pt x="455" y="3151"/>
                    <a:pt x="251" y="2884"/>
                  </a:cubicBezTo>
                  <a:cubicBezTo>
                    <a:pt x="31" y="2587"/>
                    <a:pt x="0" y="2352"/>
                    <a:pt x="204" y="2069"/>
                  </a:cubicBezTo>
                  <a:cubicBezTo>
                    <a:pt x="298" y="1928"/>
                    <a:pt x="423" y="1819"/>
                    <a:pt x="533" y="1709"/>
                  </a:cubicBezTo>
                  <a:cubicBezTo>
                    <a:pt x="172" y="988"/>
                    <a:pt x="188" y="580"/>
                    <a:pt x="596" y="267"/>
                  </a:cubicBezTo>
                  <a:cubicBezTo>
                    <a:pt x="956" y="0"/>
                    <a:pt x="1426" y="110"/>
                    <a:pt x="1928" y="596"/>
                  </a:cubicBezTo>
                  <a:cubicBezTo>
                    <a:pt x="2539" y="94"/>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8" name="Google Shape;5388;p85"/>
            <p:cNvSpPr/>
            <p:nvPr/>
          </p:nvSpPr>
          <p:spPr>
            <a:xfrm>
              <a:off x="4573007" y="2883308"/>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9" name="Google Shape;5389;p85"/>
            <p:cNvSpPr/>
            <p:nvPr/>
          </p:nvSpPr>
          <p:spPr>
            <a:xfrm>
              <a:off x="4812918" y="2834710"/>
              <a:ext cx="80914" cy="73981"/>
            </a:xfrm>
            <a:custGeom>
              <a:avLst/>
              <a:gdLst/>
              <a:ahLst/>
              <a:cxnLst/>
              <a:rect l="l" t="t" r="r" b="b"/>
              <a:pathLst>
                <a:path w="3653" h="3340" extrusionOk="0">
                  <a:moveTo>
                    <a:pt x="3166" y="1615"/>
                  </a:moveTo>
                  <a:cubicBezTo>
                    <a:pt x="3511" y="2242"/>
                    <a:pt x="3495" y="2775"/>
                    <a:pt x="3166" y="3041"/>
                  </a:cubicBezTo>
                  <a:cubicBezTo>
                    <a:pt x="2790" y="3339"/>
                    <a:pt x="2163" y="3261"/>
                    <a:pt x="1630" y="2838"/>
                  </a:cubicBezTo>
                  <a:cubicBezTo>
                    <a:pt x="1442" y="2916"/>
                    <a:pt x="1223" y="2994"/>
                    <a:pt x="1019" y="3088"/>
                  </a:cubicBezTo>
                  <a:cubicBezTo>
                    <a:pt x="690" y="3261"/>
                    <a:pt x="455" y="3167"/>
                    <a:pt x="251" y="2885"/>
                  </a:cubicBezTo>
                  <a:cubicBezTo>
                    <a:pt x="31" y="2587"/>
                    <a:pt x="0" y="2352"/>
                    <a:pt x="204" y="2069"/>
                  </a:cubicBezTo>
                  <a:cubicBezTo>
                    <a:pt x="298" y="1928"/>
                    <a:pt x="423" y="1819"/>
                    <a:pt x="533" y="1709"/>
                  </a:cubicBezTo>
                  <a:cubicBezTo>
                    <a:pt x="173" y="1004"/>
                    <a:pt x="188" y="596"/>
                    <a:pt x="596" y="283"/>
                  </a:cubicBezTo>
                  <a:cubicBezTo>
                    <a:pt x="956" y="0"/>
                    <a:pt x="1426" y="110"/>
                    <a:pt x="1928" y="596"/>
                  </a:cubicBezTo>
                  <a:cubicBezTo>
                    <a:pt x="2524" y="95"/>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0" name="Google Shape;5390;p85"/>
            <p:cNvSpPr/>
            <p:nvPr/>
          </p:nvSpPr>
          <p:spPr>
            <a:xfrm>
              <a:off x="4833052" y="2857613"/>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1" name="Google Shape;5391;p85"/>
            <p:cNvSpPr/>
            <p:nvPr/>
          </p:nvSpPr>
          <p:spPr>
            <a:xfrm>
              <a:off x="5144131" y="2999619"/>
              <a:ext cx="81268" cy="73627"/>
            </a:xfrm>
            <a:custGeom>
              <a:avLst/>
              <a:gdLst/>
              <a:ahLst/>
              <a:cxnLst/>
              <a:rect l="l" t="t" r="r" b="b"/>
              <a:pathLst>
                <a:path w="3669" h="3324" extrusionOk="0">
                  <a:moveTo>
                    <a:pt x="3167" y="1615"/>
                  </a:moveTo>
                  <a:cubicBezTo>
                    <a:pt x="3511" y="2242"/>
                    <a:pt x="3511" y="2775"/>
                    <a:pt x="3182" y="3026"/>
                  </a:cubicBezTo>
                  <a:cubicBezTo>
                    <a:pt x="2790" y="3324"/>
                    <a:pt x="2179" y="3261"/>
                    <a:pt x="1646" y="2838"/>
                  </a:cubicBezTo>
                  <a:cubicBezTo>
                    <a:pt x="1442" y="2916"/>
                    <a:pt x="1223" y="2979"/>
                    <a:pt x="1019" y="3089"/>
                  </a:cubicBezTo>
                  <a:cubicBezTo>
                    <a:pt x="690" y="3245"/>
                    <a:pt x="455" y="3151"/>
                    <a:pt x="251" y="2869"/>
                  </a:cubicBezTo>
                  <a:cubicBezTo>
                    <a:pt x="32" y="2587"/>
                    <a:pt x="0" y="2352"/>
                    <a:pt x="204" y="2070"/>
                  </a:cubicBezTo>
                  <a:cubicBezTo>
                    <a:pt x="298" y="1929"/>
                    <a:pt x="424" y="1819"/>
                    <a:pt x="533" y="1694"/>
                  </a:cubicBezTo>
                  <a:cubicBezTo>
                    <a:pt x="173" y="988"/>
                    <a:pt x="204" y="581"/>
                    <a:pt x="596" y="267"/>
                  </a:cubicBezTo>
                  <a:cubicBezTo>
                    <a:pt x="957" y="1"/>
                    <a:pt x="1427" y="110"/>
                    <a:pt x="1928" y="596"/>
                  </a:cubicBezTo>
                  <a:cubicBezTo>
                    <a:pt x="2540" y="95"/>
                    <a:pt x="2979" y="16"/>
                    <a:pt x="3308" y="361"/>
                  </a:cubicBezTo>
                  <a:cubicBezTo>
                    <a:pt x="3668" y="706"/>
                    <a:pt x="3637" y="1035"/>
                    <a:pt x="3167" y="1615"/>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2" name="Google Shape;5392;p85"/>
            <p:cNvSpPr/>
            <p:nvPr/>
          </p:nvSpPr>
          <p:spPr>
            <a:xfrm>
              <a:off x="5164620" y="3022190"/>
              <a:ext cx="37854" cy="29526"/>
            </a:xfrm>
            <a:custGeom>
              <a:avLst/>
              <a:gdLst/>
              <a:ahLst/>
              <a:cxnLst/>
              <a:rect l="l" t="t" r="r" b="b"/>
              <a:pathLst>
                <a:path w="1709" h="1333" extrusionOk="0">
                  <a:moveTo>
                    <a:pt x="847" y="1"/>
                  </a:moveTo>
                  <a:cubicBezTo>
                    <a:pt x="0" y="1"/>
                    <a:pt x="0" y="1333"/>
                    <a:pt x="847" y="1333"/>
                  </a:cubicBezTo>
                  <a:cubicBezTo>
                    <a:pt x="1709" y="1333"/>
                    <a:pt x="1709" y="1"/>
                    <a:pt x="847"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3" name="Google Shape;5393;p85"/>
            <p:cNvSpPr/>
            <p:nvPr/>
          </p:nvSpPr>
          <p:spPr>
            <a:xfrm>
              <a:off x="4992402" y="2571187"/>
              <a:ext cx="77459" cy="77459"/>
            </a:xfrm>
            <a:custGeom>
              <a:avLst/>
              <a:gdLst/>
              <a:ahLst/>
              <a:cxnLst/>
              <a:rect l="l" t="t" r="r" b="b"/>
              <a:pathLst>
                <a:path w="3497" h="3497" extrusionOk="0">
                  <a:moveTo>
                    <a:pt x="1411" y="2728"/>
                  </a:moveTo>
                  <a:cubicBezTo>
                    <a:pt x="1208" y="2791"/>
                    <a:pt x="1020" y="2869"/>
                    <a:pt x="816" y="2885"/>
                  </a:cubicBezTo>
                  <a:cubicBezTo>
                    <a:pt x="643" y="2916"/>
                    <a:pt x="408" y="2916"/>
                    <a:pt x="299" y="2806"/>
                  </a:cubicBezTo>
                  <a:cubicBezTo>
                    <a:pt x="110" y="2650"/>
                    <a:pt x="1" y="2383"/>
                    <a:pt x="157" y="2117"/>
                  </a:cubicBezTo>
                  <a:cubicBezTo>
                    <a:pt x="283" y="1929"/>
                    <a:pt x="440" y="1756"/>
                    <a:pt x="612" y="1521"/>
                  </a:cubicBezTo>
                  <a:cubicBezTo>
                    <a:pt x="393" y="1082"/>
                    <a:pt x="173" y="581"/>
                    <a:pt x="769" y="189"/>
                  </a:cubicBezTo>
                  <a:cubicBezTo>
                    <a:pt x="1035" y="1"/>
                    <a:pt x="1380" y="157"/>
                    <a:pt x="1803" y="659"/>
                  </a:cubicBezTo>
                  <a:cubicBezTo>
                    <a:pt x="2383" y="236"/>
                    <a:pt x="2791" y="204"/>
                    <a:pt x="3136" y="612"/>
                  </a:cubicBezTo>
                  <a:cubicBezTo>
                    <a:pt x="3496" y="1019"/>
                    <a:pt x="3449" y="1364"/>
                    <a:pt x="2948" y="1929"/>
                  </a:cubicBezTo>
                  <a:cubicBezTo>
                    <a:pt x="3214" y="2509"/>
                    <a:pt x="3167" y="3026"/>
                    <a:pt x="2791" y="3214"/>
                  </a:cubicBezTo>
                  <a:cubicBezTo>
                    <a:pt x="2305" y="3496"/>
                    <a:pt x="1866" y="3339"/>
                    <a:pt x="1411" y="2728"/>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4" name="Google Shape;5394;p85"/>
            <p:cNvSpPr/>
            <p:nvPr/>
          </p:nvSpPr>
          <p:spPr>
            <a:xfrm>
              <a:off x="5011163" y="2595154"/>
              <a:ext cx="38209" cy="29526"/>
            </a:xfrm>
            <a:custGeom>
              <a:avLst/>
              <a:gdLst/>
              <a:ahLst/>
              <a:cxnLst/>
              <a:rect l="l" t="t" r="r" b="b"/>
              <a:pathLst>
                <a:path w="1725" h="1333" extrusionOk="0">
                  <a:moveTo>
                    <a:pt x="862" y="0"/>
                  </a:moveTo>
                  <a:cubicBezTo>
                    <a:pt x="0" y="0"/>
                    <a:pt x="0" y="1333"/>
                    <a:pt x="862" y="1333"/>
                  </a:cubicBezTo>
                  <a:cubicBezTo>
                    <a:pt x="1724" y="1333"/>
                    <a:pt x="1724" y="0"/>
                    <a:pt x="862"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5" name="Google Shape;5395;p85"/>
            <p:cNvSpPr/>
            <p:nvPr/>
          </p:nvSpPr>
          <p:spPr>
            <a:xfrm>
              <a:off x="5167035" y="2698618"/>
              <a:ext cx="80936" cy="73959"/>
            </a:xfrm>
            <a:custGeom>
              <a:avLst/>
              <a:gdLst/>
              <a:ahLst/>
              <a:cxnLst/>
              <a:rect l="l" t="t" r="r" b="b"/>
              <a:pathLst>
                <a:path w="3654" h="3339" extrusionOk="0">
                  <a:moveTo>
                    <a:pt x="3167" y="1630"/>
                  </a:moveTo>
                  <a:cubicBezTo>
                    <a:pt x="3512" y="2257"/>
                    <a:pt x="3512" y="2790"/>
                    <a:pt x="3167" y="3041"/>
                  </a:cubicBezTo>
                  <a:cubicBezTo>
                    <a:pt x="2791" y="3339"/>
                    <a:pt x="2164" y="3276"/>
                    <a:pt x="1631" y="2853"/>
                  </a:cubicBezTo>
                  <a:cubicBezTo>
                    <a:pt x="1443" y="2931"/>
                    <a:pt x="1224" y="2994"/>
                    <a:pt x="1020" y="3104"/>
                  </a:cubicBezTo>
                  <a:cubicBezTo>
                    <a:pt x="691" y="3260"/>
                    <a:pt x="455" y="3166"/>
                    <a:pt x="252" y="2884"/>
                  </a:cubicBezTo>
                  <a:cubicBezTo>
                    <a:pt x="32" y="2586"/>
                    <a:pt x="1" y="2367"/>
                    <a:pt x="205" y="2069"/>
                  </a:cubicBezTo>
                  <a:cubicBezTo>
                    <a:pt x="299" y="1944"/>
                    <a:pt x="424" y="1834"/>
                    <a:pt x="534" y="1709"/>
                  </a:cubicBezTo>
                  <a:cubicBezTo>
                    <a:pt x="173" y="1003"/>
                    <a:pt x="189" y="596"/>
                    <a:pt x="597" y="282"/>
                  </a:cubicBezTo>
                  <a:cubicBezTo>
                    <a:pt x="957" y="0"/>
                    <a:pt x="1427" y="126"/>
                    <a:pt x="1929" y="611"/>
                  </a:cubicBezTo>
                  <a:cubicBezTo>
                    <a:pt x="2540" y="110"/>
                    <a:pt x="2979" y="31"/>
                    <a:pt x="3308" y="361"/>
                  </a:cubicBezTo>
                  <a:cubicBezTo>
                    <a:pt x="3653" y="721"/>
                    <a:pt x="3622" y="1050"/>
                    <a:pt x="3167" y="163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6" name="Google Shape;5396;p85"/>
            <p:cNvSpPr/>
            <p:nvPr/>
          </p:nvSpPr>
          <p:spPr>
            <a:xfrm>
              <a:off x="5187192" y="2721522"/>
              <a:ext cx="38209" cy="29526"/>
            </a:xfrm>
            <a:custGeom>
              <a:avLst/>
              <a:gdLst/>
              <a:ahLst/>
              <a:cxnLst/>
              <a:rect l="l" t="t" r="r" b="b"/>
              <a:pathLst>
                <a:path w="1725" h="1333"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 name="Google Shape;5370;p85"/>
          <p:cNvGrpSpPr/>
          <p:nvPr/>
        </p:nvGrpSpPr>
        <p:grpSpPr>
          <a:xfrm>
            <a:off x="6776663" y="2718549"/>
            <a:ext cx="1215668" cy="1438519"/>
            <a:chOff x="4470230" y="2486130"/>
            <a:chExt cx="961382" cy="1137619"/>
          </a:xfrm>
        </p:grpSpPr>
        <p:sp>
          <p:nvSpPr>
            <p:cNvPr id="2" name="Google Shape;5371;p85"/>
            <p:cNvSpPr/>
            <p:nvPr/>
          </p:nvSpPr>
          <p:spPr>
            <a:xfrm>
              <a:off x="4702166" y="3384016"/>
              <a:ext cx="493258" cy="153012"/>
            </a:xfrm>
            <a:custGeom>
              <a:avLst/>
              <a:gdLst/>
              <a:ahLst/>
              <a:cxnLst/>
              <a:rect l="l" t="t" r="r" b="b"/>
              <a:pathLst>
                <a:path w="22269" h="6908" extrusionOk="0">
                  <a:moveTo>
                    <a:pt x="8171" y="0"/>
                  </a:moveTo>
                  <a:cubicBezTo>
                    <a:pt x="6731" y="0"/>
                    <a:pt x="5456" y="232"/>
                    <a:pt x="4702" y="986"/>
                  </a:cubicBezTo>
                  <a:cubicBezTo>
                    <a:pt x="0" y="5688"/>
                    <a:pt x="6662" y="6864"/>
                    <a:pt x="9796" y="6864"/>
                  </a:cubicBezTo>
                  <a:cubicBezTo>
                    <a:pt x="10580" y="6864"/>
                    <a:pt x="11712" y="6907"/>
                    <a:pt x="12931" y="6907"/>
                  </a:cubicBezTo>
                  <a:cubicBezTo>
                    <a:pt x="15370" y="6907"/>
                    <a:pt x="18156" y="6733"/>
                    <a:pt x="19201" y="5688"/>
                  </a:cubicBezTo>
                  <a:cubicBezTo>
                    <a:pt x="22268" y="2621"/>
                    <a:pt x="19704" y="443"/>
                    <a:pt x="16406" y="443"/>
                  </a:cubicBezTo>
                  <a:cubicBezTo>
                    <a:pt x="15912" y="443"/>
                    <a:pt x="15401" y="492"/>
                    <a:pt x="14891" y="594"/>
                  </a:cubicBezTo>
                  <a:cubicBezTo>
                    <a:pt x="13203" y="594"/>
                    <a:pt x="10476" y="0"/>
                    <a:pt x="8171" y="0"/>
                  </a:cubicBezTo>
                  <a:close/>
                </a:path>
              </a:pathLst>
            </a:custGeom>
            <a:solidFill>
              <a:srgbClr val="00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Google Shape;5372;p85"/>
            <p:cNvSpPr/>
            <p:nvPr/>
          </p:nvSpPr>
          <p:spPr>
            <a:xfrm>
              <a:off x="4682009" y="3551983"/>
              <a:ext cx="192727" cy="71766"/>
            </a:xfrm>
            <a:custGeom>
              <a:avLst/>
              <a:gdLst/>
              <a:ahLst/>
              <a:cxnLst/>
              <a:rect l="l" t="t" r="r" b="b"/>
              <a:pathLst>
                <a:path w="8701" h="3240" extrusionOk="0">
                  <a:moveTo>
                    <a:pt x="3139" y="0"/>
                  </a:moveTo>
                  <a:cubicBezTo>
                    <a:pt x="2458" y="0"/>
                    <a:pt x="1842" y="132"/>
                    <a:pt x="1459" y="535"/>
                  </a:cubicBezTo>
                  <a:cubicBezTo>
                    <a:pt x="1" y="2102"/>
                    <a:pt x="2242" y="3215"/>
                    <a:pt x="3622" y="3215"/>
                  </a:cubicBezTo>
                  <a:cubicBezTo>
                    <a:pt x="3967" y="3215"/>
                    <a:pt x="4522" y="3239"/>
                    <a:pt x="5130" y="3239"/>
                  </a:cubicBezTo>
                  <a:cubicBezTo>
                    <a:pt x="6480" y="3239"/>
                    <a:pt x="8093" y="3120"/>
                    <a:pt x="8277" y="2353"/>
                  </a:cubicBezTo>
                  <a:cubicBezTo>
                    <a:pt x="8700" y="535"/>
                    <a:pt x="5550" y="174"/>
                    <a:pt x="4390" y="111"/>
                  </a:cubicBezTo>
                  <a:cubicBezTo>
                    <a:pt x="3974" y="47"/>
                    <a:pt x="3545" y="0"/>
                    <a:pt x="3139" y="0"/>
                  </a:cubicBezTo>
                  <a:close/>
                </a:path>
              </a:pathLst>
            </a:custGeom>
            <a:solidFill>
              <a:srgbClr val="00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Google Shape;5373;p85"/>
            <p:cNvSpPr/>
            <p:nvPr/>
          </p:nvSpPr>
          <p:spPr>
            <a:xfrm>
              <a:off x="4888251" y="3154472"/>
              <a:ext cx="144108" cy="318739"/>
            </a:xfrm>
            <a:custGeom>
              <a:avLst/>
              <a:gdLst/>
              <a:ahLst/>
              <a:cxnLst/>
              <a:rect l="l" t="t" r="r" b="b"/>
              <a:pathLst>
                <a:path w="6506" h="14390" extrusionOk="0">
                  <a:moveTo>
                    <a:pt x="0" y="941"/>
                  </a:moveTo>
                  <a:cubicBezTo>
                    <a:pt x="1474" y="1"/>
                    <a:pt x="2979" y="361"/>
                    <a:pt x="4405" y="298"/>
                  </a:cubicBezTo>
                  <a:cubicBezTo>
                    <a:pt x="5204" y="251"/>
                    <a:pt x="5408" y="941"/>
                    <a:pt x="5455" y="1646"/>
                  </a:cubicBezTo>
                  <a:cubicBezTo>
                    <a:pt x="5643" y="4374"/>
                    <a:pt x="5847" y="7101"/>
                    <a:pt x="6082" y="9828"/>
                  </a:cubicBezTo>
                  <a:cubicBezTo>
                    <a:pt x="6145" y="10706"/>
                    <a:pt x="6364" y="11552"/>
                    <a:pt x="6411" y="12430"/>
                  </a:cubicBezTo>
                  <a:cubicBezTo>
                    <a:pt x="6505" y="13982"/>
                    <a:pt x="6223" y="14296"/>
                    <a:pt x="4687" y="14343"/>
                  </a:cubicBezTo>
                  <a:cubicBezTo>
                    <a:pt x="3355" y="14390"/>
                    <a:pt x="2038" y="14358"/>
                    <a:pt x="580" y="14358"/>
                  </a:cubicBezTo>
                  <a:cubicBezTo>
                    <a:pt x="455" y="13622"/>
                    <a:pt x="283" y="12995"/>
                    <a:pt x="267" y="12383"/>
                  </a:cubicBezTo>
                  <a:cubicBezTo>
                    <a:pt x="220" y="9280"/>
                    <a:pt x="220" y="6192"/>
                    <a:pt x="189" y="3104"/>
                  </a:cubicBezTo>
                  <a:cubicBezTo>
                    <a:pt x="173" y="2367"/>
                    <a:pt x="63" y="1631"/>
                    <a:pt x="0" y="941"/>
                  </a:cubicBezTo>
                  <a:close/>
                </a:path>
              </a:pathLst>
            </a:custGeom>
            <a:solidFill>
              <a:srgbClr val="997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5374;p85"/>
            <p:cNvSpPr/>
            <p:nvPr/>
          </p:nvSpPr>
          <p:spPr>
            <a:xfrm>
              <a:off x="4470230" y="2486130"/>
              <a:ext cx="961376" cy="783268"/>
            </a:xfrm>
            <a:custGeom>
              <a:avLst/>
              <a:gdLst/>
              <a:ahLst/>
              <a:cxnLst/>
              <a:rect l="l" t="t" r="r" b="b"/>
              <a:pathLst>
                <a:path w="43403" h="35362" extrusionOk="0">
                  <a:moveTo>
                    <a:pt x="38450" y="14860"/>
                  </a:moveTo>
                  <a:cubicBezTo>
                    <a:pt x="42462" y="15722"/>
                    <a:pt x="43403" y="19421"/>
                    <a:pt x="42964" y="22148"/>
                  </a:cubicBezTo>
                  <a:cubicBezTo>
                    <a:pt x="42525" y="24813"/>
                    <a:pt x="39516" y="27478"/>
                    <a:pt x="35895" y="26788"/>
                  </a:cubicBezTo>
                  <a:cubicBezTo>
                    <a:pt x="35926" y="27007"/>
                    <a:pt x="35926" y="27211"/>
                    <a:pt x="35957" y="27415"/>
                  </a:cubicBezTo>
                  <a:cubicBezTo>
                    <a:pt x="36349" y="29437"/>
                    <a:pt x="35848" y="30612"/>
                    <a:pt x="34280" y="31725"/>
                  </a:cubicBezTo>
                  <a:cubicBezTo>
                    <a:pt x="32368" y="33058"/>
                    <a:pt x="30283" y="33230"/>
                    <a:pt x="28105" y="32619"/>
                  </a:cubicBezTo>
                  <a:cubicBezTo>
                    <a:pt x="27650" y="32493"/>
                    <a:pt x="27258" y="32133"/>
                    <a:pt x="26866" y="31819"/>
                  </a:cubicBezTo>
                  <a:cubicBezTo>
                    <a:pt x="26678" y="31678"/>
                    <a:pt x="26584" y="31412"/>
                    <a:pt x="26349" y="31067"/>
                  </a:cubicBezTo>
                  <a:cubicBezTo>
                    <a:pt x="26130" y="31772"/>
                    <a:pt x="26067" y="32243"/>
                    <a:pt x="25879" y="32634"/>
                  </a:cubicBezTo>
                  <a:cubicBezTo>
                    <a:pt x="25377" y="33669"/>
                    <a:pt x="24484" y="34359"/>
                    <a:pt x="23434" y="34719"/>
                  </a:cubicBezTo>
                  <a:cubicBezTo>
                    <a:pt x="22321" y="35111"/>
                    <a:pt x="21161" y="35362"/>
                    <a:pt x="19938" y="35221"/>
                  </a:cubicBezTo>
                  <a:cubicBezTo>
                    <a:pt x="18731" y="35080"/>
                    <a:pt x="17713" y="34609"/>
                    <a:pt x="16897" y="33747"/>
                  </a:cubicBezTo>
                  <a:cubicBezTo>
                    <a:pt x="16537" y="33371"/>
                    <a:pt x="16318" y="32870"/>
                    <a:pt x="16004" y="32384"/>
                  </a:cubicBezTo>
                  <a:cubicBezTo>
                    <a:pt x="14593" y="33575"/>
                    <a:pt x="12822" y="33857"/>
                    <a:pt x="11067" y="33998"/>
                  </a:cubicBezTo>
                  <a:cubicBezTo>
                    <a:pt x="9280" y="34139"/>
                    <a:pt x="7603" y="33763"/>
                    <a:pt x="6286" y="32321"/>
                  </a:cubicBezTo>
                  <a:cubicBezTo>
                    <a:pt x="5440" y="31380"/>
                    <a:pt x="4969" y="30362"/>
                    <a:pt x="4907" y="29123"/>
                  </a:cubicBezTo>
                  <a:cubicBezTo>
                    <a:pt x="4844" y="27807"/>
                    <a:pt x="5126" y="26584"/>
                    <a:pt x="5863" y="25471"/>
                  </a:cubicBezTo>
                  <a:cubicBezTo>
                    <a:pt x="5957" y="25346"/>
                    <a:pt x="6051" y="25220"/>
                    <a:pt x="6129" y="25079"/>
                  </a:cubicBezTo>
                  <a:cubicBezTo>
                    <a:pt x="6145" y="25064"/>
                    <a:pt x="6129" y="25032"/>
                    <a:pt x="6114" y="24970"/>
                  </a:cubicBezTo>
                  <a:cubicBezTo>
                    <a:pt x="6051" y="24938"/>
                    <a:pt x="5972" y="24876"/>
                    <a:pt x="5894" y="24891"/>
                  </a:cubicBezTo>
                  <a:cubicBezTo>
                    <a:pt x="4483" y="25064"/>
                    <a:pt x="3292" y="24499"/>
                    <a:pt x="2211" y="23731"/>
                  </a:cubicBezTo>
                  <a:cubicBezTo>
                    <a:pt x="1380" y="23136"/>
                    <a:pt x="628" y="22368"/>
                    <a:pt x="298" y="21365"/>
                  </a:cubicBezTo>
                  <a:cubicBezTo>
                    <a:pt x="126" y="20847"/>
                    <a:pt x="1" y="20252"/>
                    <a:pt x="79" y="19734"/>
                  </a:cubicBezTo>
                  <a:cubicBezTo>
                    <a:pt x="486" y="16960"/>
                    <a:pt x="2148" y="14233"/>
                    <a:pt x="5549" y="13998"/>
                  </a:cubicBezTo>
                  <a:cubicBezTo>
                    <a:pt x="6035" y="13951"/>
                    <a:pt x="6537" y="13841"/>
                    <a:pt x="7085" y="13763"/>
                  </a:cubicBezTo>
                  <a:cubicBezTo>
                    <a:pt x="6067" y="10502"/>
                    <a:pt x="6176" y="7508"/>
                    <a:pt x="9499" y="5659"/>
                  </a:cubicBezTo>
                  <a:cubicBezTo>
                    <a:pt x="11991" y="4280"/>
                    <a:pt x="14578" y="4013"/>
                    <a:pt x="17117" y="5910"/>
                  </a:cubicBezTo>
                  <a:cubicBezTo>
                    <a:pt x="17211" y="5737"/>
                    <a:pt x="17336" y="5565"/>
                    <a:pt x="17399" y="5377"/>
                  </a:cubicBezTo>
                  <a:cubicBezTo>
                    <a:pt x="17963" y="3527"/>
                    <a:pt x="19358" y="2399"/>
                    <a:pt x="20863" y="1333"/>
                  </a:cubicBezTo>
                  <a:cubicBezTo>
                    <a:pt x="22242" y="361"/>
                    <a:pt x="23763" y="0"/>
                    <a:pt x="25377" y="0"/>
                  </a:cubicBezTo>
                  <a:cubicBezTo>
                    <a:pt x="26522" y="0"/>
                    <a:pt x="27666" y="251"/>
                    <a:pt x="28700" y="847"/>
                  </a:cubicBezTo>
                  <a:cubicBezTo>
                    <a:pt x="28998" y="1004"/>
                    <a:pt x="29265" y="1223"/>
                    <a:pt x="29578" y="1380"/>
                  </a:cubicBezTo>
                  <a:cubicBezTo>
                    <a:pt x="30252" y="1740"/>
                    <a:pt x="30675" y="2289"/>
                    <a:pt x="30957" y="2979"/>
                  </a:cubicBezTo>
                  <a:cubicBezTo>
                    <a:pt x="31334" y="3919"/>
                    <a:pt x="31631" y="4859"/>
                    <a:pt x="31537" y="5894"/>
                  </a:cubicBezTo>
                  <a:cubicBezTo>
                    <a:pt x="31522" y="6066"/>
                    <a:pt x="31553" y="6239"/>
                    <a:pt x="31569" y="6505"/>
                  </a:cubicBezTo>
                  <a:cubicBezTo>
                    <a:pt x="31866" y="6364"/>
                    <a:pt x="32102" y="6286"/>
                    <a:pt x="32305" y="6145"/>
                  </a:cubicBezTo>
                  <a:cubicBezTo>
                    <a:pt x="33324" y="5408"/>
                    <a:pt x="34453" y="5408"/>
                    <a:pt x="35613" y="5581"/>
                  </a:cubicBezTo>
                  <a:cubicBezTo>
                    <a:pt x="36710" y="5737"/>
                    <a:pt x="37650" y="6270"/>
                    <a:pt x="38450" y="6960"/>
                  </a:cubicBezTo>
                  <a:cubicBezTo>
                    <a:pt x="39798" y="8151"/>
                    <a:pt x="40237" y="9703"/>
                    <a:pt x="39892" y="11458"/>
                  </a:cubicBezTo>
                  <a:cubicBezTo>
                    <a:pt x="39829" y="11741"/>
                    <a:pt x="39798" y="12023"/>
                    <a:pt x="39704" y="12289"/>
                  </a:cubicBezTo>
                  <a:cubicBezTo>
                    <a:pt x="39437" y="13167"/>
                    <a:pt x="39218" y="14092"/>
                    <a:pt x="38450" y="1486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5375;p85"/>
            <p:cNvSpPr/>
            <p:nvPr/>
          </p:nvSpPr>
          <p:spPr>
            <a:xfrm>
              <a:off x="4860474" y="2486130"/>
              <a:ext cx="571138" cy="662794"/>
            </a:xfrm>
            <a:custGeom>
              <a:avLst/>
              <a:gdLst/>
              <a:ahLst/>
              <a:cxnLst/>
              <a:rect l="l" t="t" r="r" b="b"/>
              <a:pathLst>
                <a:path w="25785" h="29923" extrusionOk="0">
                  <a:moveTo>
                    <a:pt x="7759" y="0"/>
                  </a:moveTo>
                  <a:cubicBezTo>
                    <a:pt x="6145" y="0"/>
                    <a:pt x="4624" y="361"/>
                    <a:pt x="3245" y="1333"/>
                  </a:cubicBezTo>
                  <a:cubicBezTo>
                    <a:pt x="1897" y="2289"/>
                    <a:pt x="643" y="3292"/>
                    <a:pt x="1" y="4812"/>
                  </a:cubicBezTo>
                  <a:cubicBezTo>
                    <a:pt x="298" y="6521"/>
                    <a:pt x="1223" y="7869"/>
                    <a:pt x="2869" y="8950"/>
                  </a:cubicBezTo>
                  <a:cubicBezTo>
                    <a:pt x="4264" y="9875"/>
                    <a:pt x="5910" y="10706"/>
                    <a:pt x="6835" y="12179"/>
                  </a:cubicBezTo>
                  <a:cubicBezTo>
                    <a:pt x="7869" y="13841"/>
                    <a:pt x="7885" y="15706"/>
                    <a:pt x="7320" y="17524"/>
                  </a:cubicBezTo>
                  <a:cubicBezTo>
                    <a:pt x="7148" y="18136"/>
                    <a:pt x="6631" y="19170"/>
                    <a:pt x="7524" y="19405"/>
                  </a:cubicBezTo>
                  <a:cubicBezTo>
                    <a:pt x="8079" y="19544"/>
                    <a:pt x="8709" y="19618"/>
                    <a:pt x="9340" y="19618"/>
                  </a:cubicBezTo>
                  <a:cubicBezTo>
                    <a:pt x="10065" y="19618"/>
                    <a:pt x="10792" y="19521"/>
                    <a:pt x="11411" y="19311"/>
                  </a:cubicBezTo>
                  <a:cubicBezTo>
                    <a:pt x="12858" y="18821"/>
                    <a:pt x="14751" y="17620"/>
                    <a:pt x="16459" y="17620"/>
                  </a:cubicBezTo>
                  <a:cubicBezTo>
                    <a:pt x="16990" y="17620"/>
                    <a:pt x="17503" y="17736"/>
                    <a:pt x="17979" y="18026"/>
                  </a:cubicBezTo>
                  <a:cubicBezTo>
                    <a:pt x="18857" y="18559"/>
                    <a:pt x="19186" y="19703"/>
                    <a:pt x="18637" y="20549"/>
                  </a:cubicBezTo>
                  <a:cubicBezTo>
                    <a:pt x="17948" y="21615"/>
                    <a:pt x="16788" y="22321"/>
                    <a:pt x="15785" y="23057"/>
                  </a:cubicBezTo>
                  <a:cubicBezTo>
                    <a:pt x="14844" y="23747"/>
                    <a:pt x="13151" y="24844"/>
                    <a:pt x="13136" y="26177"/>
                  </a:cubicBezTo>
                  <a:cubicBezTo>
                    <a:pt x="13104" y="27838"/>
                    <a:pt x="15236" y="29343"/>
                    <a:pt x="16694" y="29672"/>
                  </a:cubicBezTo>
                  <a:cubicBezTo>
                    <a:pt x="17211" y="29782"/>
                    <a:pt x="17712" y="29860"/>
                    <a:pt x="18230" y="29923"/>
                  </a:cubicBezTo>
                  <a:cubicBezTo>
                    <a:pt x="18512" y="29233"/>
                    <a:pt x="18543" y="28434"/>
                    <a:pt x="18339" y="27415"/>
                  </a:cubicBezTo>
                  <a:cubicBezTo>
                    <a:pt x="18308" y="27211"/>
                    <a:pt x="18308" y="27007"/>
                    <a:pt x="18277" y="26788"/>
                  </a:cubicBezTo>
                  <a:lnTo>
                    <a:pt x="18277" y="26788"/>
                  </a:lnTo>
                  <a:cubicBezTo>
                    <a:pt x="18670" y="26863"/>
                    <a:pt x="19057" y="26898"/>
                    <a:pt x="19433" y="26898"/>
                  </a:cubicBezTo>
                  <a:cubicBezTo>
                    <a:pt x="22521" y="26898"/>
                    <a:pt x="24955" y="24523"/>
                    <a:pt x="25346" y="22148"/>
                  </a:cubicBezTo>
                  <a:cubicBezTo>
                    <a:pt x="25785" y="19421"/>
                    <a:pt x="24844" y="15722"/>
                    <a:pt x="20832" y="14860"/>
                  </a:cubicBezTo>
                  <a:cubicBezTo>
                    <a:pt x="21600" y="14092"/>
                    <a:pt x="21819" y="13167"/>
                    <a:pt x="22086" y="12289"/>
                  </a:cubicBezTo>
                  <a:cubicBezTo>
                    <a:pt x="22180" y="12023"/>
                    <a:pt x="22211" y="11741"/>
                    <a:pt x="22274" y="11458"/>
                  </a:cubicBezTo>
                  <a:cubicBezTo>
                    <a:pt x="22634" y="9703"/>
                    <a:pt x="22180" y="8151"/>
                    <a:pt x="20832" y="6960"/>
                  </a:cubicBezTo>
                  <a:cubicBezTo>
                    <a:pt x="20032" y="6270"/>
                    <a:pt x="19092" y="5737"/>
                    <a:pt x="17995" y="5581"/>
                  </a:cubicBezTo>
                  <a:cubicBezTo>
                    <a:pt x="17616" y="5524"/>
                    <a:pt x="17242" y="5486"/>
                    <a:pt x="16873" y="5486"/>
                  </a:cubicBezTo>
                  <a:cubicBezTo>
                    <a:pt x="16110" y="5486"/>
                    <a:pt x="15374" y="5648"/>
                    <a:pt x="14687" y="6145"/>
                  </a:cubicBezTo>
                  <a:cubicBezTo>
                    <a:pt x="14484" y="6286"/>
                    <a:pt x="14248" y="6364"/>
                    <a:pt x="13951" y="6505"/>
                  </a:cubicBezTo>
                  <a:cubicBezTo>
                    <a:pt x="13935" y="6239"/>
                    <a:pt x="13904" y="6066"/>
                    <a:pt x="13919" y="5894"/>
                  </a:cubicBezTo>
                  <a:cubicBezTo>
                    <a:pt x="14013" y="4859"/>
                    <a:pt x="13716" y="3903"/>
                    <a:pt x="13339" y="2979"/>
                  </a:cubicBezTo>
                  <a:cubicBezTo>
                    <a:pt x="13057" y="2289"/>
                    <a:pt x="12634" y="1740"/>
                    <a:pt x="11960" y="1380"/>
                  </a:cubicBezTo>
                  <a:cubicBezTo>
                    <a:pt x="11647" y="1223"/>
                    <a:pt x="11380" y="1004"/>
                    <a:pt x="11082" y="847"/>
                  </a:cubicBezTo>
                  <a:cubicBezTo>
                    <a:pt x="10048" y="251"/>
                    <a:pt x="8904" y="0"/>
                    <a:pt x="7759"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5376;p85"/>
            <p:cNvSpPr/>
            <p:nvPr/>
          </p:nvSpPr>
          <p:spPr>
            <a:xfrm>
              <a:off x="4889646" y="3017340"/>
              <a:ext cx="48265" cy="37500"/>
            </a:xfrm>
            <a:custGeom>
              <a:avLst/>
              <a:gdLst/>
              <a:ahLst/>
              <a:cxnLst/>
              <a:rect l="l" t="t" r="r" b="b"/>
              <a:pathLst>
                <a:path w="2179" h="1693" extrusionOk="0">
                  <a:moveTo>
                    <a:pt x="1097" y="0"/>
                  </a:moveTo>
                  <a:cubicBezTo>
                    <a:pt x="0" y="0"/>
                    <a:pt x="0" y="1693"/>
                    <a:pt x="1097" y="1693"/>
                  </a:cubicBezTo>
                  <a:cubicBezTo>
                    <a:pt x="2179" y="1693"/>
                    <a:pt x="2179" y="0"/>
                    <a:pt x="1097" y="0"/>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5377;p85"/>
            <p:cNvSpPr/>
            <p:nvPr/>
          </p:nvSpPr>
          <p:spPr>
            <a:xfrm>
              <a:off x="4989987" y="3013508"/>
              <a:ext cx="48265" cy="37522"/>
            </a:xfrm>
            <a:custGeom>
              <a:avLst/>
              <a:gdLst/>
              <a:ahLst/>
              <a:cxnLst/>
              <a:rect l="l" t="t" r="r" b="b"/>
              <a:pathLst>
                <a:path w="2179" h="1694" extrusionOk="0">
                  <a:moveTo>
                    <a:pt x="1097" y="1"/>
                  </a:moveTo>
                  <a:cubicBezTo>
                    <a:pt x="0" y="1"/>
                    <a:pt x="0" y="1694"/>
                    <a:pt x="1097" y="1694"/>
                  </a:cubicBezTo>
                  <a:cubicBezTo>
                    <a:pt x="2179" y="1694"/>
                    <a:pt x="2179" y="1"/>
                    <a:pt x="1097" y="1"/>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5378;p85"/>
            <p:cNvSpPr/>
            <p:nvPr/>
          </p:nvSpPr>
          <p:spPr>
            <a:xfrm>
              <a:off x="4934080" y="3061817"/>
              <a:ext cx="69462" cy="46515"/>
            </a:xfrm>
            <a:custGeom>
              <a:avLst/>
              <a:gdLst/>
              <a:ahLst/>
              <a:cxnLst/>
              <a:rect l="l" t="t" r="r" b="b"/>
              <a:pathLst>
                <a:path w="3136" h="2100" extrusionOk="0">
                  <a:moveTo>
                    <a:pt x="2774" y="0"/>
                  </a:moveTo>
                  <a:cubicBezTo>
                    <a:pt x="2611" y="0"/>
                    <a:pt x="2454" y="102"/>
                    <a:pt x="2461" y="312"/>
                  </a:cubicBezTo>
                  <a:cubicBezTo>
                    <a:pt x="2477" y="861"/>
                    <a:pt x="2226" y="1393"/>
                    <a:pt x="1631" y="1441"/>
                  </a:cubicBezTo>
                  <a:cubicBezTo>
                    <a:pt x="1606" y="1443"/>
                    <a:pt x="1582" y="1443"/>
                    <a:pt x="1558" y="1443"/>
                  </a:cubicBezTo>
                  <a:cubicBezTo>
                    <a:pt x="1023" y="1443"/>
                    <a:pt x="719" y="948"/>
                    <a:pt x="674" y="453"/>
                  </a:cubicBezTo>
                  <a:cubicBezTo>
                    <a:pt x="659" y="241"/>
                    <a:pt x="486" y="136"/>
                    <a:pt x="322" y="136"/>
                  </a:cubicBezTo>
                  <a:cubicBezTo>
                    <a:pt x="157" y="136"/>
                    <a:pt x="0" y="241"/>
                    <a:pt x="16" y="453"/>
                  </a:cubicBezTo>
                  <a:cubicBezTo>
                    <a:pt x="94" y="1337"/>
                    <a:pt x="663" y="2099"/>
                    <a:pt x="1602" y="2099"/>
                  </a:cubicBezTo>
                  <a:cubicBezTo>
                    <a:pt x="1611" y="2099"/>
                    <a:pt x="1621" y="2099"/>
                    <a:pt x="1631" y="2099"/>
                  </a:cubicBezTo>
                  <a:cubicBezTo>
                    <a:pt x="2587" y="2083"/>
                    <a:pt x="3135" y="1190"/>
                    <a:pt x="3120" y="312"/>
                  </a:cubicBezTo>
                  <a:cubicBezTo>
                    <a:pt x="3112" y="106"/>
                    <a:pt x="2940" y="0"/>
                    <a:pt x="2774" y="0"/>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5379;p85"/>
            <p:cNvSpPr/>
            <p:nvPr/>
          </p:nvSpPr>
          <p:spPr>
            <a:xfrm>
              <a:off x="4856997" y="3059004"/>
              <a:ext cx="55929" cy="35772"/>
            </a:xfrm>
            <a:custGeom>
              <a:avLst/>
              <a:gdLst/>
              <a:ahLst/>
              <a:cxnLst/>
              <a:rect l="l" t="t" r="r" b="b"/>
              <a:pathLst>
                <a:path w="2525" h="1615" extrusionOk="0">
                  <a:moveTo>
                    <a:pt x="2524" y="815"/>
                  </a:moveTo>
                  <a:cubicBezTo>
                    <a:pt x="2524" y="1254"/>
                    <a:pt x="1960" y="1615"/>
                    <a:pt x="1255" y="1615"/>
                  </a:cubicBezTo>
                  <a:cubicBezTo>
                    <a:pt x="565" y="1615"/>
                    <a:pt x="1" y="1254"/>
                    <a:pt x="1" y="815"/>
                  </a:cubicBezTo>
                  <a:cubicBezTo>
                    <a:pt x="1" y="361"/>
                    <a:pt x="565" y="0"/>
                    <a:pt x="1255"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5380;p85"/>
            <p:cNvSpPr/>
            <p:nvPr/>
          </p:nvSpPr>
          <p:spPr>
            <a:xfrm>
              <a:off x="5024697" y="3059004"/>
              <a:ext cx="55929" cy="35772"/>
            </a:xfrm>
            <a:custGeom>
              <a:avLst/>
              <a:gdLst/>
              <a:ahLst/>
              <a:cxnLst/>
              <a:rect l="l" t="t" r="r" b="b"/>
              <a:pathLst>
                <a:path w="2525" h="1615" extrusionOk="0">
                  <a:moveTo>
                    <a:pt x="2524" y="815"/>
                  </a:moveTo>
                  <a:cubicBezTo>
                    <a:pt x="2524" y="1254"/>
                    <a:pt x="1960" y="1615"/>
                    <a:pt x="1270" y="1615"/>
                  </a:cubicBezTo>
                  <a:cubicBezTo>
                    <a:pt x="565" y="1615"/>
                    <a:pt x="0" y="1254"/>
                    <a:pt x="0" y="815"/>
                  </a:cubicBezTo>
                  <a:cubicBezTo>
                    <a:pt x="0" y="361"/>
                    <a:pt x="565" y="0"/>
                    <a:pt x="1270"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5381;p85"/>
            <p:cNvSpPr/>
            <p:nvPr/>
          </p:nvSpPr>
          <p:spPr>
            <a:xfrm>
              <a:off x="4710140" y="3069747"/>
              <a:ext cx="77791" cy="77459"/>
            </a:xfrm>
            <a:custGeom>
              <a:avLst/>
              <a:gdLst/>
              <a:ahLst/>
              <a:cxnLst/>
              <a:rect l="l" t="t" r="r" b="b"/>
              <a:pathLst>
                <a:path w="3512" h="3497" extrusionOk="0">
                  <a:moveTo>
                    <a:pt x="1411" y="2744"/>
                  </a:moveTo>
                  <a:cubicBezTo>
                    <a:pt x="1223" y="2791"/>
                    <a:pt x="1019" y="2885"/>
                    <a:pt x="816" y="2901"/>
                  </a:cubicBezTo>
                  <a:cubicBezTo>
                    <a:pt x="643" y="2916"/>
                    <a:pt x="408" y="2916"/>
                    <a:pt x="298" y="2822"/>
                  </a:cubicBezTo>
                  <a:cubicBezTo>
                    <a:pt x="110" y="2650"/>
                    <a:pt x="1" y="2383"/>
                    <a:pt x="173" y="2133"/>
                  </a:cubicBezTo>
                  <a:cubicBezTo>
                    <a:pt x="298" y="1929"/>
                    <a:pt x="439" y="1757"/>
                    <a:pt x="612" y="1537"/>
                  </a:cubicBezTo>
                  <a:cubicBezTo>
                    <a:pt x="392" y="1098"/>
                    <a:pt x="189" y="597"/>
                    <a:pt x="769" y="189"/>
                  </a:cubicBezTo>
                  <a:cubicBezTo>
                    <a:pt x="1051" y="1"/>
                    <a:pt x="1380" y="158"/>
                    <a:pt x="1803" y="675"/>
                  </a:cubicBezTo>
                  <a:cubicBezTo>
                    <a:pt x="2399" y="236"/>
                    <a:pt x="2791" y="220"/>
                    <a:pt x="3135" y="612"/>
                  </a:cubicBezTo>
                  <a:cubicBezTo>
                    <a:pt x="3512" y="1035"/>
                    <a:pt x="3465" y="1380"/>
                    <a:pt x="2947" y="1929"/>
                  </a:cubicBezTo>
                  <a:cubicBezTo>
                    <a:pt x="3229" y="2525"/>
                    <a:pt x="3167" y="3026"/>
                    <a:pt x="2806" y="3230"/>
                  </a:cubicBezTo>
                  <a:cubicBezTo>
                    <a:pt x="2305" y="3496"/>
                    <a:pt x="1866" y="3355"/>
                    <a:pt x="1411" y="27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5382;p85"/>
            <p:cNvSpPr/>
            <p:nvPr/>
          </p:nvSpPr>
          <p:spPr>
            <a:xfrm>
              <a:off x="4729234" y="3093714"/>
              <a:ext cx="38209" cy="29526"/>
            </a:xfrm>
            <a:custGeom>
              <a:avLst/>
              <a:gdLst/>
              <a:ahLst/>
              <a:cxnLst/>
              <a:rect l="l" t="t" r="r" b="b"/>
              <a:pathLst>
                <a:path w="1725" h="1333" extrusionOk="0">
                  <a:moveTo>
                    <a:pt x="863" y="1"/>
                  </a:moveTo>
                  <a:cubicBezTo>
                    <a:pt x="1" y="1"/>
                    <a:pt x="1" y="1333"/>
                    <a:pt x="863" y="1333"/>
                  </a:cubicBezTo>
                  <a:cubicBezTo>
                    <a:pt x="1725" y="1333"/>
                    <a:pt x="1725" y="1"/>
                    <a:pt x="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5383;p85"/>
            <p:cNvSpPr/>
            <p:nvPr/>
          </p:nvSpPr>
          <p:spPr>
            <a:xfrm>
              <a:off x="5034066" y="2851035"/>
              <a:ext cx="93761" cy="87515"/>
            </a:xfrm>
            <a:custGeom>
              <a:avLst/>
              <a:gdLst/>
              <a:ahLst/>
              <a:cxnLst/>
              <a:rect l="l" t="t" r="r" b="b"/>
              <a:pathLst>
                <a:path w="4233" h="3951" extrusionOk="0">
                  <a:moveTo>
                    <a:pt x="2681" y="1050"/>
                  </a:moveTo>
                  <a:cubicBezTo>
                    <a:pt x="2916" y="1035"/>
                    <a:pt x="3151" y="1003"/>
                    <a:pt x="3386" y="1003"/>
                  </a:cubicBezTo>
                  <a:cubicBezTo>
                    <a:pt x="3794" y="1019"/>
                    <a:pt x="4107" y="1254"/>
                    <a:pt x="4154" y="1536"/>
                  </a:cubicBezTo>
                  <a:cubicBezTo>
                    <a:pt x="4233" y="1897"/>
                    <a:pt x="4013" y="2320"/>
                    <a:pt x="3653" y="2492"/>
                  </a:cubicBezTo>
                  <a:cubicBezTo>
                    <a:pt x="3465" y="2571"/>
                    <a:pt x="3261" y="2618"/>
                    <a:pt x="3073" y="2696"/>
                  </a:cubicBezTo>
                  <a:cubicBezTo>
                    <a:pt x="2932" y="3511"/>
                    <a:pt x="2681" y="3856"/>
                    <a:pt x="2164" y="3903"/>
                  </a:cubicBezTo>
                  <a:cubicBezTo>
                    <a:pt x="1709" y="3950"/>
                    <a:pt x="1474" y="3731"/>
                    <a:pt x="1223" y="3010"/>
                  </a:cubicBezTo>
                  <a:cubicBezTo>
                    <a:pt x="1051" y="2994"/>
                    <a:pt x="878" y="2978"/>
                    <a:pt x="690" y="2963"/>
                  </a:cubicBezTo>
                  <a:cubicBezTo>
                    <a:pt x="267" y="2931"/>
                    <a:pt x="79" y="2790"/>
                    <a:pt x="48" y="2492"/>
                  </a:cubicBezTo>
                  <a:cubicBezTo>
                    <a:pt x="1" y="2179"/>
                    <a:pt x="189" y="1865"/>
                    <a:pt x="502" y="1724"/>
                  </a:cubicBezTo>
                  <a:cubicBezTo>
                    <a:pt x="659" y="1662"/>
                    <a:pt x="816" y="1630"/>
                    <a:pt x="972" y="1583"/>
                  </a:cubicBezTo>
                  <a:cubicBezTo>
                    <a:pt x="988" y="1301"/>
                    <a:pt x="972" y="1035"/>
                    <a:pt x="1004" y="768"/>
                  </a:cubicBezTo>
                  <a:cubicBezTo>
                    <a:pt x="1051" y="376"/>
                    <a:pt x="1255" y="126"/>
                    <a:pt x="1552" y="79"/>
                  </a:cubicBezTo>
                  <a:cubicBezTo>
                    <a:pt x="1913" y="0"/>
                    <a:pt x="2195" y="126"/>
                    <a:pt x="2415" y="470"/>
                  </a:cubicBezTo>
                  <a:cubicBezTo>
                    <a:pt x="2524" y="643"/>
                    <a:pt x="2587" y="847"/>
                    <a:pt x="2681" y="10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5384;p85"/>
            <p:cNvSpPr/>
            <p:nvPr/>
          </p:nvSpPr>
          <p:spPr>
            <a:xfrm>
              <a:off x="5060802" y="2879498"/>
              <a:ext cx="37876" cy="29526"/>
            </a:xfrm>
            <a:custGeom>
              <a:avLst/>
              <a:gdLst/>
              <a:ahLst/>
              <a:cxnLst/>
              <a:rect l="l" t="t" r="r" b="b"/>
              <a:pathLst>
                <a:path w="1710" h="1333" extrusionOk="0">
                  <a:moveTo>
                    <a:pt x="863" y="0"/>
                  </a:moveTo>
                  <a:cubicBezTo>
                    <a:pt x="1" y="0"/>
                    <a:pt x="1" y="1333"/>
                    <a:pt x="863" y="1333"/>
                  </a:cubicBezTo>
                  <a:cubicBezTo>
                    <a:pt x="1709" y="1333"/>
                    <a:pt x="1709" y="0"/>
                    <a:pt x="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5385;p85"/>
            <p:cNvSpPr/>
            <p:nvPr/>
          </p:nvSpPr>
          <p:spPr>
            <a:xfrm>
              <a:off x="4724383" y="2689581"/>
              <a:ext cx="80914" cy="73981"/>
            </a:xfrm>
            <a:custGeom>
              <a:avLst/>
              <a:gdLst/>
              <a:ahLst/>
              <a:cxnLst/>
              <a:rect l="l" t="t" r="r" b="b"/>
              <a:pathLst>
                <a:path w="3653" h="3340" extrusionOk="0">
                  <a:moveTo>
                    <a:pt x="3166" y="1615"/>
                  </a:moveTo>
                  <a:cubicBezTo>
                    <a:pt x="3511" y="2242"/>
                    <a:pt x="3496" y="2775"/>
                    <a:pt x="3166" y="3041"/>
                  </a:cubicBezTo>
                  <a:cubicBezTo>
                    <a:pt x="2790" y="3339"/>
                    <a:pt x="2163" y="3261"/>
                    <a:pt x="1630" y="2838"/>
                  </a:cubicBezTo>
                  <a:cubicBezTo>
                    <a:pt x="1442" y="2916"/>
                    <a:pt x="1207" y="2979"/>
                    <a:pt x="1003" y="3088"/>
                  </a:cubicBezTo>
                  <a:cubicBezTo>
                    <a:pt x="674" y="3245"/>
                    <a:pt x="455" y="3151"/>
                    <a:pt x="235" y="2869"/>
                  </a:cubicBezTo>
                  <a:cubicBezTo>
                    <a:pt x="32" y="2587"/>
                    <a:pt x="0" y="2352"/>
                    <a:pt x="204" y="2070"/>
                  </a:cubicBezTo>
                  <a:cubicBezTo>
                    <a:pt x="298" y="1929"/>
                    <a:pt x="423" y="1819"/>
                    <a:pt x="533" y="1693"/>
                  </a:cubicBezTo>
                  <a:cubicBezTo>
                    <a:pt x="173" y="988"/>
                    <a:pt x="188" y="581"/>
                    <a:pt x="596" y="267"/>
                  </a:cubicBezTo>
                  <a:cubicBezTo>
                    <a:pt x="941" y="1"/>
                    <a:pt x="1411" y="110"/>
                    <a:pt x="1912" y="596"/>
                  </a:cubicBezTo>
                  <a:cubicBezTo>
                    <a:pt x="2524" y="95"/>
                    <a:pt x="2978" y="16"/>
                    <a:pt x="3307" y="361"/>
                  </a:cubicBezTo>
                  <a:cubicBezTo>
                    <a:pt x="3652" y="722"/>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5386;p85"/>
            <p:cNvSpPr/>
            <p:nvPr/>
          </p:nvSpPr>
          <p:spPr>
            <a:xfrm>
              <a:off x="4744517" y="2712506"/>
              <a:ext cx="38209" cy="29526"/>
            </a:xfrm>
            <a:custGeom>
              <a:avLst/>
              <a:gdLst/>
              <a:ahLst/>
              <a:cxnLst/>
              <a:rect l="l" t="t" r="r" b="b"/>
              <a:pathLst>
                <a:path w="1725" h="1333" extrusionOk="0">
                  <a:moveTo>
                    <a:pt x="862" y="0"/>
                  </a:moveTo>
                  <a:cubicBezTo>
                    <a:pt x="0" y="0"/>
                    <a:pt x="0" y="1332"/>
                    <a:pt x="862" y="1332"/>
                  </a:cubicBezTo>
                  <a:cubicBezTo>
                    <a:pt x="1724" y="1332"/>
                    <a:pt x="1724" y="0"/>
                    <a:pt x="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5387;p85"/>
            <p:cNvSpPr/>
            <p:nvPr/>
          </p:nvSpPr>
          <p:spPr>
            <a:xfrm>
              <a:off x="4552873" y="2860404"/>
              <a:ext cx="80914" cy="73959"/>
            </a:xfrm>
            <a:custGeom>
              <a:avLst/>
              <a:gdLst/>
              <a:ahLst/>
              <a:cxnLst/>
              <a:rect l="l" t="t" r="r" b="b"/>
              <a:pathLst>
                <a:path w="3653" h="3339" extrusionOk="0">
                  <a:moveTo>
                    <a:pt x="3166" y="1615"/>
                  </a:moveTo>
                  <a:cubicBezTo>
                    <a:pt x="3511" y="2242"/>
                    <a:pt x="3511" y="2775"/>
                    <a:pt x="3166" y="3041"/>
                  </a:cubicBezTo>
                  <a:cubicBezTo>
                    <a:pt x="2790" y="3339"/>
                    <a:pt x="2163" y="3261"/>
                    <a:pt x="1630" y="2837"/>
                  </a:cubicBezTo>
                  <a:cubicBezTo>
                    <a:pt x="1442" y="2916"/>
                    <a:pt x="1223" y="2978"/>
                    <a:pt x="1019" y="3088"/>
                  </a:cubicBezTo>
                  <a:cubicBezTo>
                    <a:pt x="690" y="3245"/>
                    <a:pt x="455" y="3151"/>
                    <a:pt x="251" y="2884"/>
                  </a:cubicBezTo>
                  <a:cubicBezTo>
                    <a:pt x="31" y="2587"/>
                    <a:pt x="0" y="2352"/>
                    <a:pt x="204" y="2069"/>
                  </a:cubicBezTo>
                  <a:cubicBezTo>
                    <a:pt x="298" y="1928"/>
                    <a:pt x="423" y="1819"/>
                    <a:pt x="533" y="1709"/>
                  </a:cubicBezTo>
                  <a:cubicBezTo>
                    <a:pt x="172" y="988"/>
                    <a:pt x="188" y="580"/>
                    <a:pt x="596" y="267"/>
                  </a:cubicBezTo>
                  <a:cubicBezTo>
                    <a:pt x="956" y="0"/>
                    <a:pt x="1426" y="110"/>
                    <a:pt x="1928" y="596"/>
                  </a:cubicBezTo>
                  <a:cubicBezTo>
                    <a:pt x="2539" y="94"/>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5388;p85"/>
            <p:cNvSpPr/>
            <p:nvPr/>
          </p:nvSpPr>
          <p:spPr>
            <a:xfrm>
              <a:off x="4573007" y="2883308"/>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5389;p85"/>
            <p:cNvSpPr/>
            <p:nvPr/>
          </p:nvSpPr>
          <p:spPr>
            <a:xfrm>
              <a:off x="4812918" y="2834710"/>
              <a:ext cx="80914" cy="73981"/>
            </a:xfrm>
            <a:custGeom>
              <a:avLst/>
              <a:gdLst/>
              <a:ahLst/>
              <a:cxnLst/>
              <a:rect l="l" t="t" r="r" b="b"/>
              <a:pathLst>
                <a:path w="3653" h="3340" extrusionOk="0">
                  <a:moveTo>
                    <a:pt x="3166" y="1615"/>
                  </a:moveTo>
                  <a:cubicBezTo>
                    <a:pt x="3511" y="2242"/>
                    <a:pt x="3495" y="2775"/>
                    <a:pt x="3166" y="3041"/>
                  </a:cubicBezTo>
                  <a:cubicBezTo>
                    <a:pt x="2790" y="3339"/>
                    <a:pt x="2163" y="3261"/>
                    <a:pt x="1630" y="2838"/>
                  </a:cubicBezTo>
                  <a:cubicBezTo>
                    <a:pt x="1442" y="2916"/>
                    <a:pt x="1223" y="2994"/>
                    <a:pt x="1019" y="3088"/>
                  </a:cubicBezTo>
                  <a:cubicBezTo>
                    <a:pt x="690" y="3261"/>
                    <a:pt x="455" y="3167"/>
                    <a:pt x="251" y="2885"/>
                  </a:cubicBezTo>
                  <a:cubicBezTo>
                    <a:pt x="31" y="2587"/>
                    <a:pt x="0" y="2352"/>
                    <a:pt x="204" y="2069"/>
                  </a:cubicBezTo>
                  <a:cubicBezTo>
                    <a:pt x="298" y="1928"/>
                    <a:pt x="423" y="1819"/>
                    <a:pt x="533" y="1709"/>
                  </a:cubicBezTo>
                  <a:cubicBezTo>
                    <a:pt x="173" y="1004"/>
                    <a:pt x="188" y="596"/>
                    <a:pt x="596" y="283"/>
                  </a:cubicBezTo>
                  <a:cubicBezTo>
                    <a:pt x="956" y="0"/>
                    <a:pt x="1426" y="110"/>
                    <a:pt x="1928" y="596"/>
                  </a:cubicBezTo>
                  <a:cubicBezTo>
                    <a:pt x="2524" y="95"/>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5390;p85"/>
            <p:cNvSpPr/>
            <p:nvPr/>
          </p:nvSpPr>
          <p:spPr>
            <a:xfrm>
              <a:off x="4833052" y="2857613"/>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5391;p85"/>
            <p:cNvSpPr/>
            <p:nvPr/>
          </p:nvSpPr>
          <p:spPr>
            <a:xfrm>
              <a:off x="5144131" y="2999619"/>
              <a:ext cx="81268" cy="73627"/>
            </a:xfrm>
            <a:custGeom>
              <a:avLst/>
              <a:gdLst/>
              <a:ahLst/>
              <a:cxnLst/>
              <a:rect l="l" t="t" r="r" b="b"/>
              <a:pathLst>
                <a:path w="3669" h="3324" extrusionOk="0">
                  <a:moveTo>
                    <a:pt x="3167" y="1615"/>
                  </a:moveTo>
                  <a:cubicBezTo>
                    <a:pt x="3511" y="2242"/>
                    <a:pt x="3511" y="2775"/>
                    <a:pt x="3182" y="3026"/>
                  </a:cubicBezTo>
                  <a:cubicBezTo>
                    <a:pt x="2790" y="3324"/>
                    <a:pt x="2179" y="3261"/>
                    <a:pt x="1646" y="2838"/>
                  </a:cubicBezTo>
                  <a:cubicBezTo>
                    <a:pt x="1442" y="2916"/>
                    <a:pt x="1223" y="2979"/>
                    <a:pt x="1019" y="3089"/>
                  </a:cubicBezTo>
                  <a:cubicBezTo>
                    <a:pt x="690" y="3245"/>
                    <a:pt x="455" y="3151"/>
                    <a:pt x="251" y="2869"/>
                  </a:cubicBezTo>
                  <a:cubicBezTo>
                    <a:pt x="32" y="2587"/>
                    <a:pt x="0" y="2352"/>
                    <a:pt x="204" y="2070"/>
                  </a:cubicBezTo>
                  <a:cubicBezTo>
                    <a:pt x="298" y="1929"/>
                    <a:pt x="424" y="1819"/>
                    <a:pt x="533" y="1694"/>
                  </a:cubicBezTo>
                  <a:cubicBezTo>
                    <a:pt x="173" y="988"/>
                    <a:pt x="204" y="581"/>
                    <a:pt x="596" y="267"/>
                  </a:cubicBezTo>
                  <a:cubicBezTo>
                    <a:pt x="957" y="1"/>
                    <a:pt x="1427" y="110"/>
                    <a:pt x="1928" y="596"/>
                  </a:cubicBezTo>
                  <a:cubicBezTo>
                    <a:pt x="2540" y="95"/>
                    <a:pt x="2979" y="16"/>
                    <a:pt x="3308" y="361"/>
                  </a:cubicBezTo>
                  <a:cubicBezTo>
                    <a:pt x="3668" y="706"/>
                    <a:pt x="3637" y="1035"/>
                    <a:pt x="3167"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5392;p85"/>
            <p:cNvSpPr/>
            <p:nvPr/>
          </p:nvSpPr>
          <p:spPr>
            <a:xfrm>
              <a:off x="5164620" y="3022190"/>
              <a:ext cx="37854" cy="29526"/>
            </a:xfrm>
            <a:custGeom>
              <a:avLst/>
              <a:gdLst/>
              <a:ahLst/>
              <a:cxnLst/>
              <a:rect l="l" t="t" r="r" b="b"/>
              <a:pathLst>
                <a:path w="1709" h="1333" extrusionOk="0">
                  <a:moveTo>
                    <a:pt x="847" y="1"/>
                  </a:moveTo>
                  <a:cubicBezTo>
                    <a:pt x="0" y="1"/>
                    <a:pt x="0" y="1333"/>
                    <a:pt x="847" y="1333"/>
                  </a:cubicBezTo>
                  <a:cubicBezTo>
                    <a:pt x="1709" y="1333"/>
                    <a:pt x="1709"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5393;p85"/>
            <p:cNvSpPr/>
            <p:nvPr/>
          </p:nvSpPr>
          <p:spPr>
            <a:xfrm>
              <a:off x="4992402" y="2571187"/>
              <a:ext cx="77459" cy="77459"/>
            </a:xfrm>
            <a:custGeom>
              <a:avLst/>
              <a:gdLst/>
              <a:ahLst/>
              <a:cxnLst/>
              <a:rect l="l" t="t" r="r" b="b"/>
              <a:pathLst>
                <a:path w="3497" h="3497" extrusionOk="0">
                  <a:moveTo>
                    <a:pt x="1411" y="2728"/>
                  </a:moveTo>
                  <a:cubicBezTo>
                    <a:pt x="1208" y="2791"/>
                    <a:pt x="1020" y="2869"/>
                    <a:pt x="816" y="2885"/>
                  </a:cubicBezTo>
                  <a:cubicBezTo>
                    <a:pt x="643" y="2916"/>
                    <a:pt x="408" y="2916"/>
                    <a:pt x="299" y="2806"/>
                  </a:cubicBezTo>
                  <a:cubicBezTo>
                    <a:pt x="110" y="2650"/>
                    <a:pt x="1" y="2383"/>
                    <a:pt x="157" y="2117"/>
                  </a:cubicBezTo>
                  <a:cubicBezTo>
                    <a:pt x="283" y="1929"/>
                    <a:pt x="440" y="1756"/>
                    <a:pt x="612" y="1521"/>
                  </a:cubicBezTo>
                  <a:cubicBezTo>
                    <a:pt x="393" y="1082"/>
                    <a:pt x="173" y="581"/>
                    <a:pt x="769" y="189"/>
                  </a:cubicBezTo>
                  <a:cubicBezTo>
                    <a:pt x="1035" y="1"/>
                    <a:pt x="1380" y="157"/>
                    <a:pt x="1803" y="659"/>
                  </a:cubicBezTo>
                  <a:cubicBezTo>
                    <a:pt x="2383" y="236"/>
                    <a:pt x="2791" y="204"/>
                    <a:pt x="3136" y="612"/>
                  </a:cubicBezTo>
                  <a:cubicBezTo>
                    <a:pt x="3496" y="1019"/>
                    <a:pt x="3449" y="1364"/>
                    <a:pt x="2948" y="1929"/>
                  </a:cubicBezTo>
                  <a:cubicBezTo>
                    <a:pt x="3214" y="2509"/>
                    <a:pt x="3167" y="3026"/>
                    <a:pt x="2791" y="3214"/>
                  </a:cubicBezTo>
                  <a:cubicBezTo>
                    <a:pt x="2305" y="3496"/>
                    <a:pt x="1866" y="3339"/>
                    <a:pt x="1411" y="27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5394;p85"/>
            <p:cNvSpPr/>
            <p:nvPr/>
          </p:nvSpPr>
          <p:spPr>
            <a:xfrm>
              <a:off x="5011163" y="2595154"/>
              <a:ext cx="38209" cy="29526"/>
            </a:xfrm>
            <a:custGeom>
              <a:avLst/>
              <a:gdLst/>
              <a:ahLst/>
              <a:cxnLst/>
              <a:rect l="l" t="t" r="r" b="b"/>
              <a:pathLst>
                <a:path w="1725" h="1333" extrusionOk="0">
                  <a:moveTo>
                    <a:pt x="862" y="0"/>
                  </a:moveTo>
                  <a:cubicBezTo>
                    <a:pt x="0" y="0"/>
                    <a:pt x="0" y="1333"/>
                    <a:pt x="862" y="1333"/>
                  </a:cubicBezTo>
                  <a:cubicBezTo>
                    <a:pt x="1724" y="1333"/>
                    <a:pt x="1724" y="0"/>
                    <a:pt x="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5395;p85"/>
            <p:cNvSpPr/>
            <p:nvPr/>
          </p:nvSpPr>
          <p:spPr>
            <a:xfrm>
              <a:off x="5167035" y="2698618"/>
              <a:ext cx="80936" cy="73959"/>
            </a:xfrm>
            <a:custGeom>
              <a:avLst/>
              <a:gdLst/>
              <a:ahLst/>
              <a:cxnLst/>
              <a:rect l="l" t="t" r="r" b="b"/>
              <a:pathLst>
                <a:path w="3654" h="3339" extrusionOk="0">
                  <a:moveTo>
                    <a:pt x="3167" y="1630"/>
                  </a:moveTo>
                  <a:cubicBezTo>
                    <a:pt x="3512" y="2257"/>
                    <a:pt x="3512" y="2790"/>
                    <a:pt x="3167" y="3041"/>
                  </a:cubicBezTo>
                  <a:cubicBezTo>
                    <a:pt x="2791" y="3339"/>
                    <a:pt x="2164" y="3276"/>
                    <a:pt x="1631" y="2853"/>
                  </a:cubicBezTo>
                  <a:cubicBezTo>
                    <a:pt x="1443" y="2931"/>
                    <a:pt x="1224" y="2994"/>
                    <a:pt x="1020" y="3104"/>
                  </a:cubicBezTo>
                  <a:cubicBezTo>
                    <a:pt x="691" y="3260"/>
                    <a:pt x="455" y="3166"/>
                    <a:pt x="252" y="2884"/>
                  </a:cubicBezTo>
                  <a:cubicBezTo>
                    <a:pt x="32" y="2586"/>
                    <a:pt x="1" y="2367"/>
                    <a:pt x="205" y="2069"/>
                  </a:cubicBezTo>
                  <a:cubicBezTo>
                    <a:pt x="299" y="1944"/>
                    <a:pt x="424" y="1834"/>
                    <a:pt x="534" y="1709"/>
                  </a:cubicBezTo>
                  <a:cubicBezTo>
                    <a:pt x="173" y="1003"/>
                    <a:pt x="189" y="596"/>
                    <a:pt x="597" y="282"/>
                  </a:cubicBezTo>
                  <a:cubicBezTo>
                    <a:pt x="957" y="0"/>
                    <a:pt x="1427" y="126"/>
                    <a:pt x="1929" y="611"/>
                  </a:cubicBezTo>
                  <a:cubicBezTo>
                    <a:pt x="2540" y="110"/>
                    <a:pt x="2979" y="31"/>
                    <a:pt x="3308" y="361"/>
                  </a:cubicBezTo>
                  <a:cubicBezTo>
                    <a:pt x="3653" y="721"/>
                    <a:pt x="3622" y="1050"/>
                    <a:pt x="3167" y="16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5396;p85"/>
            <p:cNvSpPr/>
            <p:nvPr/>
          </p:nvSpPr>
          <p:spPr>
            <a:xfrm>
              <a:off x="5187192" y="2721522"/>
              <a:ext cx="38209" cy="29526"/>
            </a:xfrm>
            <a:custGeom>
              <a:avLst/>
              <a:gdLst/>
              <a:ahLst/>
              <a:cxnLst/>
              <a:rect l="l" t="t" r="r" b="b"/>
              <a:pathLst>
                <a:path w="1725" h="1333"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69" name="Shape 469"/>
        <p:cNvGrpSpPr/>
        <p:nvPr/>
      </p:nvGrpSpPr>
      <p:grpSpPr>
        <a:xfrm>
          <a:off x="0" y="0"/>
          <a:ext cx="0" cy="0"/>
          <a:chOff x="0" y="0"/>
          <a:chExt cx="0" cy="0"/>
        </a:xfrm>
      </p:grpSpPr>
      <p:sp>
        <p:nvSpPr>
          <p:cNvPr id="1" name="Cloud Callout 0"/>
          <p:cNvSpPr/>
          <p:nvPr/>
        </p:nvSpPr>
        <p:spPr>
          <a:xfrm>
            <a:off x="5025390" y="86995"/>
            <a:ext cx="4067810" cy="2408555"/>
          </a:xfrm>
          <a:prstGeom prst="cloudCallou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0">
              <a:latin typeface="Times New Roman" panose="02020603050405020304" pitchFamily="18" charset="0"/>
              <a:cs typeface="Times New Roman" panose="02020603050405020304" pitchFamily="18" charset="0"/>
            </a:endParaRPr>
          </a:p>
          <a:p>
            <a:pPr algn="ctr"/>
            <a:endParaRPr lang="en-US" sz="2000">
              <a:latin typeface="Times New Roman" panose="02020603050405020304" pitchFamily="18" charset="0"/>
              <a:cs typeface="Times New Roman" panose="02020603050405020304" pitchFamily="18" charset="0"/>
            </a:endParaRPr>
          </a:p>
          <a:p>
            <a:pPr algn="ctr"/>
            <a:r>
              <a:rPr lang="en-US" sz="2000">
                <a:latin typeface="Times New Roman" panose="02020603050405020304" pitchFamily="18" charset="0"/>
                <a:cs typeface="Times New Roman" panose="02020603050405020304" pitchFamily="18" charset="0"/>
              </a:rPr>
              <a:t>Từ câu chuyện của các bạn trong hai hình ảnh trên, em hãy cho biết vì sao chúng ta phải tôn trọng sự thật</a:t>
            </a:r>
            <a:endParaRPr lang="en-US" sz="2000">
              <a:latin typeface="Times New Roman" panose="02020603050405020304" pitchFamily="18" charset="0"/>
              <a:cs typeface="Times New Roman" panose="02020603050405020304" pitchFamily="18" charset="0"/>
            </a:endParaRPr>
          </a:p>
          <a:p>
            <a:pPr algn="ctr"/>
            <a:endParaRPr lang="en-US" sz="2000">
              <a:latin typeface="Times New Roman" panose="02020603050405020304" pitchFamily="18" charset="0"/>
              <a:cs typeface="Times New Roman" panose="02020603050405020304" pitchFamily="18" charset="0"/>
            </a:endParaRPr>
          </a:p>
          <a:p>
            <a:pPr algn="ctr"/>
            <a:endParaRPr lang="en-US" sz="2000">
              <a:latin typeface="Times New Roman" panose="02020603050405020304" pitchFamily="18" charset="0"/>
              <a:cs typeface="Times New Roman" panose="02020603050405020304" pitchFamily="18" charset="0"/>
            </a:endParaRPr>
          </a:p>
        </p:txBody>
      </p:sp>
      <p:sp>
        <p:nvSpPr>
          <p:cNvPr id="2" name="Text Box 1"/>
          <p:cNvSpPr txBox="1"/>
          <p:nvPr/>
        </p:nvSpPr>
        <p:spPr>
          <a:xfrm>
            <a:off x="319405" y="1602740"/>
            <a:ext cx="4928235" cy="1938020"/>
          </a:xfrm>
          <a:prstGeom prst="rect">
            <a:avLst/>
          </a:prstGeom>
          <a:solidFill>
            <a:schemeClr val="accent6">
              <a:lumMod val="60000"/>
              <a:lumOff val="40000"/>
            </a:schemeClr>
          </a:solidFill>
        </p:spPr>
        <p:txBody>
          <a:bodyPr wrap="square" rtlCol="0" anchor="t">
            <a:spAutoFit/>
          </a:bodyPr>
          <a:p>
            <a:pPr algn="just"/>
            <a:r>
              <a:rPr lang="en-US" sz="2400">
                <a:latin typeface="Times New Roman" panose="02020603050405020304" pitchFamily="18" charset="0"/>
                <a:cs typeface="Times New Roman" panose="02020603050405020304" pitchFamily="18" charset="0"/>
              </a:rPr>
              <a:t>Chúng ta phải tôn trọng sự thật vì: đó là đức tính cần thiết và quý báu giúp nâng cao phẩm giá của con người, góp phần tạo mối quan hệ xã hội tốt đẹp, được mọi người tin yêu, quý trọng.</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1137358" y="31028"/>
            <a:ext cx="7455535" cy="645160"/>
          </a:xfrm>
          <a:prstGeom prst="rect">
            <a:avLst/>
          </a:prstGeom>
          <a:noFill/>
        </p:spPr>
        <p:txBody>
          <a:bodyPr wrap="none" lIns="91440" tIns="45720" rIns="91440" bIns="45720">
            <a:spAutoFit/>
          </a:bodyPr>
          <a:lstStyle/>
          <a:p>
            <a:pPr algn="ctr"/>
            <a:r>
              <a:rPr lang="en-US" alt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a:t>
            </a:r>
            <a:r>
              <a:rPr 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 </a:t>
            </a:r>
            <a:r>
              <a:rPr lang="en-US" alt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ĐỒNG ĐỘI ”</a:t>
            </a:r>
            <a:endParaRPr lang="en-US" alt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smtClean="0">
                <a:latin typeface="+mj-lt"/>
              </a:rPr>
              <a:t>- Lớp chia thành </a:t>
            </a:r>
            <a:r>
              <a:rPr lang="vi-VN" sz="2600" dirty="0">
                <a:latin typeface="+mj-lt"/>
              </a:rPr>
              <a:t>2 đội </a:t>
            </a:r>
            <a:r>
              <a:rPr lang="vi-VN" sz="2600" dirty="0" smtClean="0">
                <a:latin typeface="+mj-lt"/>
              </a:rPr>
              <a:t>xếp </a:t>
            </a:r>
            <a:r>
              <a:rPr lang="vi-VN" sz="2600" dirty="0">
                <a:latin typeface="+mj-lt"/>
              </a:rPr>
              <a:t>thành 2 hàng dọc đứng song song nhau. </a:t>
            </a:r>
            <a:endParaRPr lang="vi-VN" sz="2600" dirty="0" smtClean="0">
              <a:latin typeface="+mj-lt"/>
            </a:endParaRPr>
          </a:p>
          <a:p>
            <a:r>
              <a:rPr lang="vi-VN" sz="2600" dirty="0" smtClean="0">
                <a:latin typeface="+mj-lt"/>
              </a:rPr>
              <a:t>-Trong </a:t>
            </a:r>
            <a:r>
              <a:rPr lang="vi-VN" sz="2600" dirty="0">
                <a:latin typeface="+mj-lt"/>
              </a:rPr>
              <a:t>vòng 1 phút, </a:t>
            </a:r>
            <a:r>
              <a:rPr lang="vi-VN" sz="2600" dirty="0" smtClean="0">
                <a:latin typeface="+mj-lt"/>
              </a:rPr>
              <a:t>từng </a:t>
            </a:r>
            <a:r>
              <a:rPr lang="vi-VN" sz="2600" dirty="0">
                <a:latin typeface="+mj-lt"/>
              </a:rPr>
              <a:t>thành viên trong đội </a:t>
            </a:r>
            <a:r>
              <a:rPr lang="vi-VN" sz="2600" dirty="0" smtClean="0">
                <a:latin typeface="+mj-lt"/>
              </a:rPr>
              <a:t>chạy lên </a:t>
            </a:r>
            <a:r>
              <a:rPr lang="vi-VN" sz="2600" dirty="0">
                <a:latin typeface="+mj-lt"/>
              </a:rPr>
              <a:t>viết các biểu hiện của tôn trọng sự thật lên </a:t>
            </a:r>
            <a:r>
              <a:rPr lang="vi-VN" sz="2600" dirty="0" smtClean="0">
                <a:latin typeface="+mj-lt"/>
              </a:rPr>
              <a:t>bảng . </a:t>
            </a:r>
            <a:endParaRPr lang="vi-VN" sz="2600" dirty="0" smtClean="0">
              <a:latin typeface="+mj-lt"/>
            </a:endParaRPr>
          </a:p>
          <a:p>
            <a:r>
              <a:rPr lang="vi-VN" sz="2600" dirty="0" smtClean="0">
                <a:latin typeface="+mj-lt"/>
              </a:rPr>
              <a:t>- Đội </a:t>
            </a:r>
            <a:r>
              <a:rPr lang="vi-VN" sz="2600" dirty="0">
                <a:latin typeface="+mj-lt"/>
              </a:rPr>
              <a:t>nào ghi được nhiều biểu hiện đúng hơn </a:t>
            </a:r>
            <a:r>
              <a:rPr lang="vi-VN" sz="2600" dirty="0" smtClean="0">
                <a:latin typeface="+mj-lt"/>
              </a:rPr>
              <a:t>chiến thắng..</a:t>
            </a:r>
            <a:endParaRPr lang="vi-VN" sz="26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393700" y="267335"/>
            <a:ext cx="8498840" cy="5015865"/>
          </a:xfrm>
          <a:prstGeom prst="rect">
            <a:avLst/>
          </a:prstGeom>
          <a:solidFill>
            <a:schemeClr val="bg1"/>
          </a:solidFill>
        </p:spPr>
        <p:txBody>
          <a:bodyPr wrap="square">
            <a:spAutoFit/>
          </a:bodyPr>
          <a:lstStyle/>
          <a:p>
            <a:r>
              <a:rPr lang="en-US" altLang="vi-VN" sz="2000" b="1" dirty="0">
                <a:solidFill>
                  <a:schemeClr val="tx2"/>
                </a:solidFill>
                <a:latin typeface="Times New Roman" panose="02020603050405020304" pitchFamily="18" charset="0"/>
                <a:cs typeface="Times New Roman" panose="02020603050405020304" pitchFamily="18" charset="0"/>
              </a:rPr>
              <a:t>I/ Thông tin</a:t>
            </a:r>
            <a:endParaRPr lang="en-US" altLang="vi-VN" sz="2000" b="1" dirty="0">
              <a:solidFill>
                <a:schemeClr val="tx2"/>
              </a:solidFill>
              <a:latin typeface="Times New Roman" panose="02020603050405020304" pitchFamily="18" charset="0"/>
              <a:cs typeface="Times New Roman" panose="02020603050405020304" pitchFamily="18" charset="0"/>
            </a:endParaRPr>
          </a:p>
          <a:p>
            <a:r>
              <a:rPr lang="en-US" altLang="vi-VN" sz="2000" b="1" dirty="0">
                <a:solidFill>
                  <a:schemeClr val="tx2"/>
                </a:solidFill>
                <a:latin typeface="Times New Roman" panose="02020603050405020304" pitchFamily="18" charset="0"/>
                <a:cs typeface="Times New Roman" panose="02020603050405020304" pitchFamily="18" charset="0"/>
              </a:rPr>
              <a:t>II/ Nội dung bài học</a:t>
            </a:r>
            <a:endParaRPr lang="en-US" altLang="vi-VN" sz="2000" b="1" dirty="0">
              <a:solidFill>
                <a:schemeClr val="tx2"/>
              </a:solidFill>
              <a:latin typeface="Times New Roman" panose="02020603050405020304" pitchFamily="18" charset="0"/>
              <a:cs typeface="Times New Roman" panose="02020603050405020304" pitchFamily="18" charset="0"/>
            </a:endParaRPr>
          </a:p>
          <a:p>
            <a:r>
              <a:rPr lang="en-US" altLang="vi-VN" sz="2000" b="1" dirty="0">
                <a:solidFill>
                  <a:schemeClr val="tx2"/>
                </a:solidFill>
                <a:latin typeface="Times New Roman" panose="02020603050405020304" pitchFamily="18" charset="0"/>
                <a:cs typeface="Times New Roman" panose="02020603050405020304" pitchFamily="18" charset="0"/>
              </a:rPr>
              <a:t>1/ Thế nào là tôn trọng sự thật?</a:t>
            </a:r>
            <a:endParaRPr lang="vi-VN" sz="2000" b="1" dirty="0">
              <a:solidFill>
                <a:schemeClr val="tx2"/>
              </a:solidFill>
              <a:latin typeface="Times New Roman" panose="02020603050405020304" pitchFamily="18" charset="0"/>
              <a:cs typeface="Times New Roman" panose="02020603050405020304" pitchFamily="18" charset="0"/>
            </a:endParaRPr>
          </a:p>
          <a:p>
            <a:r>
              <a:rPr lang="vi-VN" sz="2000" dirty="0">
                <a:solidFill>
                  <a:schemeClr val="tx2"/>
                </a:solidFill>
                <a:latin typeface="Times New Roman" panose="02020603050405020304" pitchFamily="18" charset="0"/>
                <a:cs typeface="Times New Roman" panose="02020603050405020304" pitchFamily="18" charset="0"/>
              </a:rPr>
              <a:t>- </a:t>
            </a:r>
            <a:r>
              <a:rPr lang="vi-VN" sz="2000" b="1" dirty="0">
                <a:solidFill>
                  <a:schemeClr val="tx2"/>
                </a:solidFill>
                <a:latin typeface="Times New Roman" panose="02020603050405020304" pitchFamily="18" charset="0"/>
                <a:cs typeface="Times New Roman" panose="02020603050405020304" pitchFamily="18" charset="0"/>
              </a:rPr>
              <a:t>Tôn trọng sự thật</a:t>
            </a:r>
            <a:r>
              <a:rPr lang="vi-VN" sz="2000" dirty="0">
                <a:solidFill>
                  <a:schemeClr val="tx2"/>
                </a:solidFill>
                <a:latin typeface="Times New Roman" panose="02020603050405020304" pitchFamily="18" charset="0"/>
                <a:cs typeface="Times New Roman" panose="02020603050405020304" pitchFamily="18" charset="0"/>
              </a:rPr>
              <a:t> là suy nghĩ, nói và làm theo đúng sự thật, bảo vệ sự thật.</a:t>
            </a:r>
            <a:endParaRPr lang="vi-VN" sz="2000" dirty="0">
              <a:solidFill>
                <a:schemeClr val="tx2"/>
              </a:solidFill>
              <a:latin typeface="Times New Roman" panose="02020603050405020304" pitchFamily="18" charset="0"/>
              <a:cs typeface="Times New Roman" panose="02020603050405020304" pitchFamily="18" charset="0"/>
            </a:endParaRPr>
          </a:p>
          <a:p>
            <a:r>
              <a:rPr lang="en-US" altLang="vi-VN" sz="2000" b="1" dirty="0">
                <a:solidFill>
                  <a:schemeClr val="tx2"/>
                </a:solidFill>
                <a:latin typeface="Times New Roman" panose="02020603050405020304" pitchFamily="18" charset="0"/>
                <a:cs typeface="Times New Roman" panose="02020603050405020304" pitchFamily="18" charset="0"/>
              </a:rPr>
              <a:t>2/ </a:t>
            </a:r>
            <a:r>
              <a:rPr lang="vi-VN" sz="2000" b="1" dirty="0">
                <a:solidFill>
                  <a:schemeClr val="tx2"/>
                </a:solidFill>
                <a:latin typeface="Times New Roman" panose="02020603050405020304" pitchFamily="18" charset="0"/>
                <a:cs typeface="Times New Roman" panose="02020603050405020304" pitchFamily="18" charset="0"/>
              </a:rPr>
              <a:t>Biểu hiện của tôn trọng sự thật:</a:t>
            </a:r>
            <a:endParaRPr lang="vi-VN" sz="2000" dirty="0">
              <a:solidFill>
                <a:schemeClr val="tx2"/>
              </a:solidFill>
              <a:latin typeface="Times New Roman" panose="02020603050405020304" pitchFamily="18" charset="0"/>
              <a:cs typeface="Times New Roman" panose="02020603050405020304" pitchFamily="18" charset="0"/>
            </a:endParaRPr>
          </a:p>
          <a:p>
            <a:r>
              <a:rPr lang="pt-BR" sz="2000" i="1" dirty="0">
                <a:solidFill>
                  <a:schemeClr val="tx2"/>
                </a:solidFill>
                <a:latin typeface="Times New Roman" panose="02020603050405020304" pitchFamily="18" charset="0"/>
                <a:cs typeface="Times New Roman" panose="02020603050405020304" pitchFamily="18" charset="0"/>
              </a:rPr>
              <a:t>- </a:t>
            </a:r>
            <a:r>
              <a:rPr lang="nl-NL" sz="2000" dirty="0">
                <a:solidFill>
                  <a:schemeClr val="tx2"/>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tx2"/>
                </a:solidFill>
                <a:latin typeface="Times New Roman" panose="02020603050405020304" pitchFamily="18" charset="0"/>
                <a:cs typeface="Times New Roman" panose="02020603050405020304" pitchFamily="18" charset="0"/>
              </a:rPr>
              <a:t>.</a:t>
            </a:r>
            <a:endParaRPr lang="vi-VN" sz="2000" dirty="0">
              <a:solidFill>
                <a:schemeClr val="tx2"/>
              </a:solidFill>
              <a:latin typeface="Times New Roman" panose="02020603050405020304" pitchFamily="18" charset="0"/>
              <a:cs typeface="Times New Roman" panose="02020603050405020304" pitchFamily="18" charset="0"/>
            </a:endParaRPr>
          </a:p>
          <a:p>
            <a:r>
              <a:rPr lang="nl-NL" sz="2000" dirty="0">
                <a:solidFill>
                  <a:schemeClr val="tx2"/>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tx2"/>
              </a:solidFill>
              <a:latin typeface="Times New Roman" panose="02020603050405020304" pitchFamily="18" charset="0"/>
              <a:cs typeface="Times New Roman" panose="02020603050405020304" pitchFamily="18" charset="0"/>
            </a:endParaRPr>
          </a:p>
          <a:p>
            <a:r>
              <a:rPr lang="vi-VN" sz="2000" dirty="0" smtClean="0">
                <a:solidFill>
                  <a:schemeClr val="tx2"/>
                </a:solidFill>
                <a:latin typeface="Times New Roman" panose="02020603050405020304" pitchFamily="18" charset="0"/>
                <a:cs typeface="Times New Roman" panose="02020603050405020304" pitchFamily="18" charset="0"/>
              </a:rPr>
              <a:t>		+ </a:t>
            </a:r>
            <a:r>
              <a:rPr lang="vi-VN" sz="2000" dirty="0">
                <a:solidFill>
                  <a:schemeClr val="tx2"/>
                </a:solidFill>
                <a:latin typeface="Times New Roman" panose="02020603050405020304" pitchFamily="18" charset="0"/>
                <a:cs typeface="Times New Roman" panose="02020603050405020304" pitchFamily="18" charset="0"/>
              </a:rPr>
              <a:t>Sống ngay thẳng, thật thà</a:t>
            </a:r>
            <a:endParaRPr lang="vi-VN" sz="2000" dirty="0">
              <a:solidFill>
                <a:schemeClr val="tx2"/>
              </a:solidFill>
              <a:latin typeface="Times New Roman" panose="02020603050405020304" pitchFamily="18" charset="0"/>
              <a:cs typeface="Times New Roman" panose="02020603050405020304" pitchFamily="18" charset="0"/>
            </a:endParaRPr>
          </a:p>
          <a:p>
            <a:r>
              <a:rPr lang="vi-VN" sz="2000" dirty="0" smtClean="0">
                <a:solidFill>
                  <a:schemeClr val="tx2"/>
                </a:solidFill>
                <a:latin typeface="Times New Roman" panose="02020603050405020304" pitchFamily="18" charset="0"/>
                <a:cs typeface="Times New Roman" panose="02020603050405020304" pitchFamily="18" charset="0"/>
              </a:rPr>
              <a:t>		</a:t>
            </a:r>
            <a:r>
              <a:rPr lang="nl-NL" sz="2000" dirty="0" smtClean="0">
                <a:solidFill>
                  <a:schemeClr val="tx2"/>
                </a:solidFill>
                <a:latin typeface="Times New Roman" panose="02020603050405020304" pitchFamily="18" charset="0"/>
                <a:cs typeface="Times New Roman" panose="02020603050405020304" pitchFamily="18" charset="0"/>
              </a:rPr>
              <a:t>+ </a:t>
            </a:r>
            <a:r>
              <a:rPr lang="nl-NL" sz="2000" dirty="0">
                <a:solidFill>
                  <a:schemeClr val="tx2"/>
                </a:solidFill>
                <a:latin typeface="Times New Roman" panose="02020603050405020304" pitchFamily="18" charset="0"/>
                <a:cs typeface="Times New Roman" panose="02020603050405020304" pitchFamily="18" charset="0"/>
              </a:rPr>
              <a:t>Dám nhận lỗi khi làm sai</a:t>
            </a:r>
            <a:endParaRPr lang="vi-VN" sz="2000" dirty="0">
              <a:solidFill>
                <a:schemeClr val="tx2"/>
              </a:solidFill>
              <a:latin typeface="Times New Roman" panose="02020603050405020304" pitchFamily="18" charset="0"/>
              <a:cs typeface="Times New Roman" panose="02020603050405020304" pitchFamily="18" charset="0"/>
            </a:endParaRPr>
          </a:p>
          <a:p>
            <a:r>
              <a:rPr lang="vi-VN" sz="2000" dirty="0" smtClean="0">
                <a:solidFill>
                  <a:schemeClr val="tx2"/>
                </a:solidFill>
                <a:latin typeface="Times New Roman" panose="02020603050405020304" pitchFamily="18" charset="0"/>
                <a:cs typeface="Times New Roman" panose="02020603050405020304" pitchFamily="18" charset="0"/>
              </a:rPr>
              <a:t>		</a:t>
            </a:r>
            <a:r>
              <a:rPr lang="nl-NL" sz="2000" dirty="0" smtClean="0">
                <a:solidFill>
                  <a:schemeClr val="tx2"/>
                </a:solidFill>
                <a:latin typeface="Times New Roman" panose="02020603050405020304" pitchFamily="18" charset="0"/>
                <a:cs typeface="Times New Roman" panose="02020603050405020304" pitchFamily="18" charset="0"/>
              </a:rPr>
              <a:t>+ </a:t>
            </a:r>
            <a:r>
              <a:rPr lang="nl-NL" sz="2000" dirty="0">
                <a:solidFill>
                  <a:schemeClr val="tx2"/>
                </a:solidFill>
                <a:latin typeface="Times New Roman" panose="02020603050405020304" pitchFamily="18" charset="0"/>
                <a:cs typeface="Times New Roman" panose="02020603050405020304" pitchFamily="18" charset="0"/>
              </a:rPr>
              <a:t>Dũng cảm nói lên sự thật</a:t>
            </a:r>
            <a:endParaRPr lang="vi-VN" sz="2000" dirty="0">
              <a:solidFill>
                <a:schemeClr val="tx2"/>
              </a:solidFill>
              <a:latin typeface="Times New Roman" panose="02020603050405020304" pitchFamily="18" charset="0"/>
              <a:cs typeface="Times New Roman" panose="02020603050405020304" pitchFamily="18" charset="0"/>
            </a:endParaRPr>
          </a:p>
          <a:p>
            <a:r>
              <a:rPr lang="vi-VN" sz="2000" dirty="0" smtClean="0">
                <a:solidFill>
                  <a:schemeClr val="tx2"/>
                </a:solidFill>
                <a:latin typeface="Times New Roman" panose="02020603050405020304" pitchFamily="18" charset="0"/>
                <a:cs typeface="Times New Roman" panose="02020603050405020304" pitchFamily="18" charset="0"/>
              </a:rPr>
              <a:t>		</a:t>
            </a:r>
            <a:r>
              <a:rPr lang="nl-NL" sz="2000" dirty="0" smtClean="0">
                <a:solidFill>
                  <a:schemeClr val="tx2"/>
                </a:solidFill>
                <a:latin typeface="Times New Roman" panose="02020603050405020304" pitchFamily="18" charset="0"/>
                <a:cs typeface="Times New Roman" panose="02020603050405020304" pitchFamily="18" charset="0"/>
              </a:rPr>
              <a:t>+ </a:t>
            </a:r>
            <a:r>
              <a:rPr lang="nl-NL" sz="2000" dirty="0">
                <a:solidFill>
                  <a:schemeClr val="tx2"/>
                </a:solidFill>
                <a:latin typeface="Times New Roman" panose="02020603050405020304" pitchFamily="18" charset="0"/>
                <a:cs typeface="Times New Roman" panose="02020603050405020304" pitchFamily="18" charset="0"/>
              </a:rPr>
              <a:t>Không che dấu, bao che cho các hành động sai trái</a:t>
            </a:r>
            <a:endParaRPr lang="vi-VN" sz="2000" dirty="0">
              <a:solidFill>
                <a:schemeClr val="tx2"/>
              </a:solidFill>
              <a:latin typeface="Times New Roman" panose="02020603050405020304" pitchFamily="18" charset="0"/>
              <a:cs typeface="Times New Roman" panose="02020603050405020304" pitchFamily="18" charset="0"/>
            </a:endParaRPr>
          </a:p>
          <a:p>
            <a:r>
              <a:rPr lang="vi-VN" sz="2000" dirty="0" smtClean="0">
                <a:solidFill>
                  <a:schemeClr val="tx2"/>
                </a:solidFill>
                <a:latin typeface="Times New Roman" panose="02020603050405020304" pitchFamily="18" charset="0"/>
                <a:cs typeface="Times New Roman" panose="02020603050405020304" pitchFamily="18" charset="0"/>
              </a:rPr>
              <a:t>		</a:t>
            </a:r>
            <a:r>
              <a:rPr lang="nl-NL" sz="2000" dirty="0" smtClean="0">
                <a:solidFill>
                  <a:schemeClr val="tx2"/>
                </a:solidFill>
                <a:latin typeface="Times New Roman" panose="02020603050405020304" pitchFamily="18" charset="0"/>
                <a:cs typeface="Times New Roman" panose="02020603050405020304" pitchFamily="18" charset="0"/>
              </a:rPr>
              <a:t>+ </a:t>
            </a:r>
            <a:r>
              <a:rPr lang="nl-NL" sz="2000" dirty="0">
                <a:solidFill>
                  <a:schemeClr val="tx2"/>
                </a:solidFill>
                <a:latin typeface="Times New Roman" panose="02020603050405020304" pitchFamily="18" charset="0"/>
                <a:cs typeface="Times New Roman" panose="02020603050405020304" pitchFamily="18" charset="0"/>
              </a:rPr>
              <a:t>Chấp nhận mọi hậu quả khi sự thật được sáng tỏ</a:t>
            </a:r>
            <a:endParaRPr lang="vi-VN" sz="2000" dirty="0">
              <a:solidFill>
                <a:schemeClr val="tx2"/>
              </a:solidFill>
              <a:latin typeface="Times New Roman" panose="02020603050405020304" pitchFamily="18" charset="0"/>
              <a:cs typeface="Times New Roman" panose="02020603050405020304" pitchFamily="18" charset="0"/>
            </a:endParaRPr>
          </a:p>
          <a:p>
            <a:r>
              <a:rPr lang="vi-VN" sz="2000" dirty="0" smtClean="0">
                <a:solidFill>
                  <a:schemeClr val="tx2"/>
                </a:solidFill>
                <a:latin typeface="Times New Roman" panose="02020603050405020304" pitchFamily="18" charset="0"/>
                <a:cs typeface="Times New Roman" panose="02020603050405020304" pitchFamily="18" charset="0"/>
              </a:rPr>
              <a:t>		</a:t>
            </a:r>
            <a:r>
              <a:rPr lang="nl-NL" sz="2000" dirty="0" smtClean="0">
                <a:solidFill>
                  <a:schemeClr val="tx2"/>
                </a:solidFill>
                <a:latin typeface="Times New Roman" panose="02020603050405020304" pitchFamily="18" charset="0"/>
                <a:cs typeface="Times New Roman" panose="02020603050405020304" pitchFamily="18" charset="0"/>
              </a:rPr>
              <a:t>+ </a:t>
            </a:r>
            <a:r>
              <a:rPr lang="nl-NL" sz="2000" dirty="0">
                <a:solidFill>
                  <a:schemeClr val="tx2"/>
                </a:solidFill>
                <a:latin typeface="Times New Roman" panose="02020603050405020304" pitchFamily="18" charset="0"/>
                <a:cs typeface="Times New Roman" panose="02020603050405020304" pitchFamily="18" charset="0"/>
              </a:rPr>
              <a:t>Đấu tranh để bảo vệ sự thật</a:t>
            </a:r>
            <a:endParaRPr lang="vi-VN" sz="2000" dirty="0">
              <a:solidFill>
                <a:schemeClr val="tx2"/>
              </a:solidFill>
              <a:latin typeface="Times New Roman" panose="02020603050405020304" pitchFamily="18" charset="0"/>
              <a:cs typeface="Times New Roman" panose="02020603050405020304" pitchFamily="18" charset="0"/>
            </a:endParaRPr>
          </a:p>
          <a:p>
            <a:r>
              <a:rPr lang="vi-VN" sz="2000" dirty="0" smtClean="0">
                <a:solidFill>
                  <a:schemeClr val="tx2"/>
                </a:solidFill>
                <a:latin typeface="Times New Roman" panose="02020603050405020304" pitchFamily="18" charset="0"/>
                <a:cs typeface="Times New Roman" panose="02020603050405020304" pitchFamily="18" charset="0"/>
              </a:rPr>
              <a:t>		</a:t>
            </a:r>
            <a:r>
              <a:rPr lang="nl-NL" sz="2000" dirty="0" smtClean="0">
                <a:solidFill>
                  <a:schemeClr val="tx2"/>
                </a:solidFill>
                <a:latin typeface="Times New Roman" panose="02020603050405020304" pitchFamily="18" charset="0"/>
                <a:cs typeface="Times New Roman" panose="02020603050405020304" pitchFamily="18" charset="0"/>
              </a:rPr>
              <a:t>+ </a:t>
            </a:r>
            <a:r>
              <a:rPr lang="nl-NL" sz="2000" dirty="0">
                <a:solidFill>
                  <a:schemeClr val="tx2"/>
                </a:solidFill>
                <a:latin typeface="Times New Roman" panose="02020603050405020304" pitchFamily="18" charset="0"/>
                <a:cs typeface="Times New Roman" panose="02020603050405020304" pitchFamily="18" charset="0"/>
              </a:rPr>
              <a:t>Có ý thức bảo vệ, gìn giữ sự thật</a:t>
            </a:r>
            <a:endParaRPr lang="vi-VN" sz="2000" dirty="0">
              <a:solidFill>
                <a:schemeClr val="tx2"/>
              </a:solidFill>
              <a:latin typeface="Times New Roman" panose="02020603050405020304" pitchFamily="18" charset="0"/>
              <a:cs typeface="Times New Roman" panose="02020603050405020304" pitchFamily="18" charset="0"/>
            </a:endParaRPr>
          </a:p>
          <a:p>
            <a:r>
              <a:rPr lang="vi-VN" sz="2000" dirty="0" smtClean="0">
                <a:solidFill>
                  <a:schemeClr val="tx2"/>
                </a:solidFill>
                <a:latin typeface="Times New Roman" panose="02020603050405020304" pitchFamily="18" charset="0"/>
                <a:cs typeface="Times New Roman" panose="02020603050405020304" pitchFamily="18" charset="0"/>
              </a:rPr>
              <a:t>		</a:t>
            </a:r>
            <a:r>
              <a:rPr lang="nl-NL" sz="2000" dirty="0" smtClean="0">
                <a:solidFill>
                  <a:schemeClr val="tx2"/>
                </a:solidFill>
                <a:latin typeface="Times New Roman" panose="02020603050405020304" pitchFamily="18" charset="0"/>
                <a:cs typeface="Times New Roman" panose="02020603050405020304" pitchFamily="18" charset="0"/>
              </a:rPr>
              <a:t>+ </a:t>
            </a:r>
            <a:r>
              <a:rPr lang="nl-NL" sz="2000" dirty="0">
                <a:solidFill>
                  <a:schemeClr val="tx2"/>
                </a:solidFill>
                <a:latin typeface="Times New Roman" panose="02020603050405020304" pitchFamily="18" charset="0"/>
                <a:cs typeface="Times New Roman" panose="02020603050405020304" pitchFamily="18" charset="0"/>
              </a:rPr>
              <a:t>Lên án, bài trừ những sự việc sai trái.</a:t>
            </a:r>
            <a:r>
              <a:rPr lang="en-US" altLang="nl-NL" sz="2000" dirty="0">
                <a:solidFill>
                  <a:schemeClr val="tx2"/>
                </a:solidFill>
                <a:latin typeface="Times New Roman" panose="02020603050405020304" pitchFamily="18" charset="0"/>
                <a:cs typeface="Times New Roman" panose="02020603050405020304" pitchFamily="18" charset="0"/>
              </a:rPr>
              <a:t>...</a:t>
            </a:r>
            <a:endParaRPr lang="en-US" altLang="nl-NL" sz="20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30" y="-15876"/>
            <a:ext cx="4839970" cy="706755"/>
          </a:xfrm>
          <a:prstGeom prst="rect">
            <a:avLst/>
          </a:prstGeom>
          <a:noFill/>
        </p:spPr>
        <p:txBody>
          <a:bodyPr wrap="none" lIns="91440" tIns="45720" rIns="91440" bIns="45720">
            <a:spAutoFit/>
          </a:bodyPr>
          <a:lstStyle/>
          <a:p>
            <a:pPr algn="ctr"/>
            <a:r>
              <a:rPr lang="en-US" sz="4000" b="1" i="1" cap="none" spc="0" dirty="0" smtClean="0">
                <a:ln w="10541" cmpd="sng">
                  <a:solidFill>
                    <a:schemeClr val="accent1">
                      <a:shade val="88000"/>
                      <a:satMod val="110000"/>
                    </a:schemeClr>
                  </a:solidFill>
                  <a:prstDash val="solid"/>
                </a:ln>
                <a:solidFill>
                  <a:schemeClr val="accent6"/>
                </a:solidFill>
                <a:effectLst/>
                <a:latin typeface="Times New Roman" panose="02020603050405020304" pitchFamily="18" charset="0"/>
                <a:cs typeface="Times New Roman" panose="02020603050405020304" pitchFamily="18" charset="0"/>
              </a:rPr>
              <a:t>Quan sát và suy ngẫm</a:t>
            </a:r>
            <a:endParaRPr lang="en-US" sz="4000" b="1" i="1" cap="none" spc="0" dirty="0" smtClean="0">
              <a:ln w="10541" cmpd="sng">
                <a:solidFill>
                  <a:schemeClr val="accent1">
                    <a:shade val="88000"/>
                    <a:satMod val="110000"/>
                  </a:schemeClr>
                </a:solidFill>
                <a:prstDash val="solid"/>
              </a:ln>
              <a:solidFill>
                <a:schemeClr val="accent6"/>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 name="Picture 28"/>
          <p:cNvPicPr>
            <a:picLocks noChangeAspect="1"/>
          </p:cNvPicPr>
          <p:nvPr>
            <p:ph idx="1"/>
          </p:nvPr>
        </p:nvPicPr>
        <p:blipFill>
          <a:blip r:embed="rId1"/>
          <a:stretch>
            <a:fillRect/>
          </a:stretch>
        </p:blipFill>
        <p:spPr>
          <a:xfrm>
            <a:off x="457200" y="1168400"/>
            <a:ext cx="5817870" cy="3689985"/>
          </a:xfrm>
          <a:prstGeom prst="rect">
            <a:avLst/>
          </a:prstGeom>
        </p:spPr>
      </p:pic>
      <p:sp>
        <p:nvSpPr>
          <p:cNvPr id="4" name="Rectangles 3"/>
          <p:cNvSpPr/>
          <p:nvPr/>
        </p:nvSpPr>
        <p:spPr>
          <a:xfrm>
            <a:off x="6506845" y="1358900"/>
            <a:ext cx="2331720" cy="2799715"/>
          </a:xfrm>
          <a:prstGeom prst="rect">
            <a:avLst/>
          </a:prstGeom>
          <a:noFill/>
          <a:ln>
            <a:noFill/>
          </a:ln>
        </p:spPr>
        <p:txBody>
          <a:bodyPr wrap="square" rtlCol="0" anchor="t">
            <a:spAutoFit/>
          </a:bodyPr>
          <a:p>
            <a:pPr algn="ctr"/>
            <a:r>
              <a:rPr lang="en-US" altLang="zh-CN" sz="44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Vì sao phải tôn trọng sự thật?</a:t>
            </a:r>
            <a:endParaRPr lang="en-US" altLang="zh-CN" sz="4400" b="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Title 2"/>
          <p:cNvSpPr/>
          <p:nvPr>
            <p:ph type="title"/>
          </p:nvPr>
        </p:nvSpPr>
        <p:spPr/>
        <p:txBody>
          <a:bodyPr/>
          <a:p>
            <a:r>
              <a:rPr lang="en-US" b="1" i="1">
                <a:solidFill>
                  <a:schemeClr val="accent1"/>
                </a:solidFill>
                <a:latin typeface="Times New Roman" panose="02020603050405020304" pitchFamily="18" charset="0"/>
                <a:cs typeface="Times New Roman" panose="02020603050405020304" pitchFamily="18" charset="0"/>
              </a:rPr>
              <a:t>TRAO ĐỔI</a:t>
            </a:r>
            <a:endParaRPr lang="en-US" b="1" i="1">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393700" y="267335"/>
            <a:ext cx="8498840" cy="3784600"/>
          </a:xfrm>
          <a:prstGeom prst="rect">
            <a:avLst/>
          </a:prstGeom>
          <a:solidFill>
            <a:schemeClr val="bg1"/>
          </a:solidFill>
        </p:spPr>
        <p:txBody>
          <a:bodyPr wrap="square">
            <a:spAutoFit/>
          </a:bodyPr>
          <a:lstStyle/>
          <a:p>
            <a:pPr algn="just"/>
            <a:r>
              <a:rPr lang="en-US" altLang="vi-VN" sz="2000" b="1" dirty="0">
                <a:solidFill>
                  <a:schemeClr val="tx2"/>
                </a:solidFill>
                <a:latin typeface="Times New Roman" panose="02020603050405020304" pitchFamily="18" charset="0"/>
                <a:cs typeface="Times New Roman" panose="02020603050405020304" pitchFamily="18" charset="0"/>
              </a:rPr>
              <a:t>I/ Thông tin</a:t>
            </a:r>
            <a:endParaRPr lang="en-US" altLang="vi-VN" sz="2000" b="1" dirty="0">
              <a:solidFill>
                <a:schemeClr val="tx2"/>
              </a:solidFill>
              <a:latin typeface="Times New Roman" panose="02020603050405020304" pitchFamily="18" charset="0"/>
              <a:cs typeface="Times New Roman" panose="02020603050405020304" pitchFamily="18" charset="0"/>
            </a:endParaRPr>
          </a:p>
          <a:p>
            <a:pPr algn="just"/>
            <a:r>
              <a:rPr lang="en-US" altLang="vi-VN" sz="2000" b="1" dirty="0">
                <a:solidFill>
                  <a:schemeClr val="tx2"/>
                </a:solidFill>
                <a:latin typeface="Times New Roman" panose="02020603050405020304" pitchFamily="18" charset="0"/>
                <a:cs typeface="Times New Roman" panose="02020603050405020304" pitchFamily="18" charset="0"/>
              </a:rPr>
              <a:t>II/ Nội dung bài học</a:t>
            </a:r>
            <a:endParaRPr lang="en-US" altLang="vi-VN" sz="2000" b="1" dirty="0">
              <a:solidFill>
                <a:schemeClr val="tx2"/>
              </a:solidFill>
              <a:latin typeface="Times New Roman" panose="02020603050405020304" pitchFamily="18" charset="0"/>
              <a:cs typeface="Times New Roman" panose="02020603050405020304" pitchFamily="18" charset="0"/>
            </a:endParaRPr>
          </a:p>
          <a:p>
            <a:pPr algn="just"/>
            <a:r>
              <a:rPr lang="en-US" altLang="nl-NL" sz="2000" dirty="0">
                <a:solidFill>
                  <a:schemeClr val="tx2"/>
                </a:solidFill>
                <a:latin typeface="Times New Roman" panose="02020603050405020304" pitchFamily="18" charset="0"/>
                <a:cs typeface="Times New Roman" panose="02020603050405020304" pitchFamily="18" charset="0"/>
              </a:rPr>
              <a:t>3/ Ý nghĩa</a:t>
            </a:r>
            <a:endParaRPr lang="en-US" altLang="nl-NL" sz="2000" dirty="0">
              <a:solidFill>
                <a:schemeClr val="tx2"/>
              </a:solidFill>
              <a:latin typeface="Times New Roman" panose="02020603050405020304" pitchFamily="18" charset="0"/>
              <a:cs typeface="Times New Roman" panose="02020603050405020304" pitchFamily="18" charset="0"/>
            </a:endParaRPr>
          </a:p>
          <a:p>
            <a:pPr algn="just"/>
            <a:r>
              <a:rPr lang="en-US" altLang="nl-NL" sz="2000" dirty="0">
                <a:solidFill>
                  <a:schemeClr val="tx2"/>
                </a:solidFill>
                <a:latin typeface="Times New Roman" panose="02020603050405020304" pitchFamily="18" charset="0"/>
                <a:cs typeface="Times New Roman" panose="02020603050405020304" pitchFamily="18" charset="0"/>
              </a:rPr>
              <a:t>- Tôn trọng sự thật là đức tính cân thiết, quý báu, giúp con người nâng cao phẩm giá bản thân.</a:t>
            </a:r>
            <a:endParaRPr lang="en-US" altLang="nl-NL" sz="2000" dirty="0">
              <a:solidFill>
                <a:schemeClr val="tx2"/>
              </a:solidFill>
              <a:latin typeface="Times New Roman" panose="02020603050405020304" pitchFamily="18" charset="0"/>
              <a:cs typeface="Times New Roman" panose="02020603050405020304" pitchFamily="18" charset="0"/>
            </a:endParaRPr>
          </a:p>
          <a:p>
            <a:pPr algn="just"/>
            <a:r>
              <a:rPr lang="en-US" altLang="nl-NL" sz="2000" dirty="0">
                <a:solidFill>
                  <a:schemeClr val="tx2"/>
                </a:solidFill>
                <a:latin typeface="Times New Roman" panose="02020603050405020304" pitchFamily="18" charset="0"/>
                <a:cs typeface="Times New Roman" panose="02020603050405020304" pitchFamily="18" charset="0"/>
              </a:rPr>
              <a:t>- Góp phần tạo ra các mối quan hệ xã hội tốt đẹp, được mọi người tin yêu, quý trọng.</a:t>
            </a:r>
            <a:endParaRPr lang="en-US" altLang="nl-NL" sz="2000" dirty="0">
              <a:solidFill>
                <a:schemeClr val="tx2"/>
              </a:solidFill>
              <a:latin typeface="Times New Roman" panose="02020603050405020304" pitchFamily="18" charset="0"/>
              <a:cs typeface="Times New Roman" panose="02020603050405020304" pitchFamily="18" charset="0"/>
            </a:endParaRPr>
          </a:p>
          <a:p>
            <a:pPr algn="just"/>
            <a:r>
              <a:rPr lang="en-US" altLang="nl-NL" sz="2000" dirty="0">
                <a:solidFill>
                  <a:schemeClr val="tx2"/>
                </a:solidFill>
                <a:latin typeface="Times New Roman" panose="02020603050405020304" pitchFamily="18" charset="0"/>
                <a:cs typeface="Times New Roman" panose="02020603050405020304" pitchFamily="18" charset="0"/>
              </a:rPr>
              <a:t>4/ Trách nhiệm</a:t>
            </a:r>
            <a:endParaRPr lang="en-US" altLang="nl-NL" sz="2000" dirty="0">
              <a:solidFill>
                <a:schemeClr val="tx2"/>
              </a:solidFill>
              <a:latin typeface="Times New Roman" panose="02020603050405020304" pitchFamily="18" charset="0"/>
              <a:cs typeface="Times New Roman" panose="02020603050405020304" pitchFamily="18" charset="0"/>
            </a:endParaRPr>
          </a:p>
          <a:p>
            <a:pPr algn="just"/>
            <a:r>
              <a:rPr lang="en-US" altLang="nl-NL" sz="2000" dirty="0">
                <a:solidFill>
                  <a:schemeClr val="tx2"/>
                </a:solidFill>
                <a:latin typeface="Times New Roman" panose="02020603050405020304" pitchFamily="18" charset="0"/>
                <a:cs typeface="Times New Roman" panose="02020603050405020304" pitchFamily="18" charset="0"/>
              </a:rPr>
              <a:t>- Để tôn trọng sự thật, chúng ta cần nhận thức đúng, có hành động và thái độ phù hợp với sự thật. </a:t>
            </a:r>
            <a:endParaRPr lang="en-US" altLang="nl-NL" sz="2000" dirty="0">
              <a:solidFill>
                <a:schemeClr val="tx2"/>
              </a:solidFill>
              <a:latin typeface="Times New Roman" panose="02020603050405020304" pitchFamily="18" charset="0"/>
              <a:cs typeface="Times New Roman" panose="02020603050405020304" pitchFamily="18" charset="0"/>
            </a:endParaRPr>
          </a:p>
          <a:p>
            <a:pPr algn="just"/>
            <a:r>
              <a:rPr lang="en-US" altLang="nl-NL" sz="2000" dirty="0">
                <a:solidFill>
                  <a:schemeClr val="tx2"/>
                </a:solidFill>
                <a:latin typeface="Times New Roman" panose="02020603050405020304" pitchFamily="18" charset="0"/>
                <a:cs typeface="Times New Roman" panose="02020603050405020304" pitchFamily="18" charset="0"/>
              </a:rPr>
              <a:t>- Ngoài ra, còn phải bảo vệ sự thật, phản ứng với các hành vi thiếu tôn trọng sự thật, bóp méo sự thật.</a:t>
            </a:r>
            <a:endParaRPr lang="en-US" altLang="nl-NL" sz="20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283489" y="76235"/>
            <a:ext cx="8569297" cy="4038600"/>
          </a:xfrm>
          <a:prstGeom prst="rect">
            <a:avLst/>
          </a:prstGeom>
        </p:spPr>
      </p:pic>
      <p:pic>
        <p:nvPicPr>
          <p:cNvPr id="5" name="Picture 4" descr="cloud.png"/>
          <p:cNvPicPr>
            <a:picLocks noChangeAspect="1"/>
          </p:cNvPicPr>
          <p:nvPr/>
        </p:nvPicPr>
        <p:blipFill>
          <a:blip r:embed="rId2" cstate="print"/>
          <a:stretch>
            <a:fillRect/>
          </a:stretch>
        </p:blipFill>
        <p:spPr>
          <a:xfrm>
            <a:off x="2101508" y="1413335"/>
            <a:ext cx="5629985" cy="3245816"/>
          </a:xfrm>
          <a:prstGeom prst="rect">
            <a:avLst/>
          </a:prstGeom>
        </p:spPr>
      </p:pic>
      <p:grpSp>
        <p:nvGrpSpPr>
          <p:cNvPr id="3" name="组合 2"/>
          <p:cNvGrpSpPr/>
          <p:nvPr/>
        </p:nvGrpSpPr>
        <p:grpSpPr>
          <a:xfrm>
            <a:off x="3328308" y="2537216"/>
            <a:ext cx="2496096" cy="1588"/>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455241" y="2493786"/>
            <a:ext cx="4673879" cy="1614805"/>
          </a:xfrm>
          <a:prstGeom prst="rect">
            <a:avLst/>
          </a:prstGeom>
          <a:noFill/>
        </p:spPr>
        <p:txBody>
          <a:bodyPr wrap="square" rtlCol="0">
            <a:spAutoFit/>
          </a:bodyPr>
          <a:lstStyle/>
          <a:p>
            <a:pPr algn="ctr"/>
            <a:r>
              <a:rPr lang="en-US" sz="3300" b="1" i="1">
                <a:solidFill>
                  <a:schemeClr val="bg1"/>
                </a:solidFill>
                <a:latin typeface="Times New Roman" panose="02020603050405020304" pitchFamily="18" charset="0"/>
                <a:cs typeface="Times New Roman" panose="02020603050405020304" pitchFamily="18" charset="0"/>
              </a:rPr>
              <a:t>CẢM ƠN CÁC EM</a:t>
            </a:r>
            <a:endParaRPr lang="en-US" sz="3300" b="1" i="1">
              <a:solidFill>
                <a:schemeClr val="bg1"/>
              </a:solidFill>
              <a:latin typeface="Times New Roman" panose="02020603050405020304" pitchFamily="18" charset="0"/>
              <a:cs typeface="Times New Roman" panose="02020603050405020304" pitchFamily="18" charset="0"/>
            </a:endParaRPr>
          </a:p>
          <a:p>
            <a:pPr algn="ctr"/>
            <a:r>
              <a:rPr lang="en-US" sz="3300" b="1" i="1">
                <a:solidFill>
                  <a:schemeClr val="bg1"/>
                </a:solidFill>
                <a:latin typeface="Times New Roman" panose="02020603050405020304" pitchFamily="18" charset="0"/>
                <a:cs typeface="Times New Roman" panose="02020603050405020304" pitchFamily="18" charset="0"/>
              </a:rPr>
              <a:t>ĐÃ CHÚ Ý </a:t>
            </a:r>
            <a:endParaRPr lang="en-US" sz="3300" b="1" i="1">
              <a:solidFill>
                <a:schemeClr val="bg1"/>
              </a:solidFill>
              <a:latin typeface="Times New Roman" panose="02020603050405020304" pitchFamily="18" charset="0"/>
              <a:cs typeface="Times New Roman" panose="02020603050405020304" pitchFamily="18" charset="0"/>
            </a:endParaRPr>
          </a:p>
          <a:p>
            <a:pPr algn="ctr"/>
            <a:r>
              <a:rPr lang="en-US" sz="3300" b="1" i="1">
                <a:solidFill>
                  <a:schemeClr val="bg1"/>
                </a:solidFill>
                <a:latin typeface="Times New Roman" panose="02020603050405020304" pitchFamily="18" charset="0"/>
                <a:cs typeface="Times New Roman" panose="02020603050405020304" pitchFamily="18" charset="0"/>
              </a:rPr>
              <a:t>LẮNG NGHE</a:t>
            </a:r>
            <a:endParaRPr lang="en-US" sz="3300" b="1" i="1">
              <a:solidFill>
                <a:schemeClr val="bg1"/>
              </a:solidFill>
              <a:latin typeface="Times New Roman" panose="02020603050405020304" pitchFamily="18" charset="0"/>
              <a:cs typeface="Times New Roman" panose="02020603050405020304" pitchFamily="18" charset="0"/>
            </a:endParaRPr>
          </a:p>
        </p:txBody>
      </p:sp>
      <p:pic>
        <p:nvPicPr>
          <p:cNvPr id="9" name="图片 17"/>
          <p:cNvPicPr>
            <a:picLocks noChangeAspect="1"/>
          </p:cNvPicPr>
          <p:nvPr/>
        </p:nvPicPr>
        <p:blipFill>
          <a:blip r:embed="rId3"/>
          <a:stretch>
            <a:fillRect/>
          </a:stretch>
        </p:blipFill>
        <p:spPr>
          <a:xfrm>
            <a:off x="1" y="209550"/>
            <a:ext cx="566977" cy="579170"/>
          </a:xfrm>
          <a:prstGeom prst="rect">
            <a:avLst/>
          </a:prstGeom>
        </p:spPr>
      </p:pic>
      <p:pic>
        <p:nvPicPr>
          <p:cNvPr id="12" name="Picture 10" descr="lotus1"/>
          <p:cNvPicPr>
            <a:picLocks noChangeAspect="1" noChangeArrowheads="1" noCrop="1"/>
          </p:cNvPicPr>
          <p:nvPr/>
        </p:nvPicPr>
        <p:blipFill>
          <a:blip r:embed="rId4">
            <a:duotone>
              <a:prstClr val="black"/>
              <a:srgbClr val="66FF66">
                <a:tint val="45000"/>
                <a:satMod val="400000"/>
              </a:srgbClr>
            </a:duotone>
            <a:extLst>
              <a:ext uri="{28A0092B-C50C-407E-A947-70E740481C1C}">
                <a14:useLocalDpi xmlns:a14="http://schemas.microsoft.com/office/drawing/2010/main" val="0"/>
              </a:ext>
            </a:extLst>
          </a:blip>
          <a:srcRect/>
          <a:stretch>
            <a:fillRect/>
          </a:stretch>
        </p:blipFill>
        <p:spPr bwMode="auto">
          <a:xfrm>
            <a:off x="745335" y="3898776"/>
            <a:ext cx="1550911" cy="10491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622422" y="1944519"/>
            <a:ext cx="7211060" cy="1753235"/>
          </a:xfrm>
          <a:prstGeom prst="rect">
            <a:avLst/>
          </a:prstGeom>
          <a:noFill/>
        </p:spPr>
        <p:txBody>
          <a:bodyPr wrap="none" lIns="91440" tIns="45720" rIns="91440" bIns="45720">
            <a:spAutoFit/>
          </a:bodyPr>
          <a:lstStyle/>
          <a:p>
            <a:pPr algn="ctr"/>
            <a:r>
              <a:rPr lang="en-US" sz="5400" b="1" i="1" cap="all"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Tôn trọng sự thật</a:t>
            </a:r>
            <a:endParaRPr lang="en-US" sz="5400" b="1" i="1" cap="all"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r>
              <a:rPr lang="en-US" sz="5400" b="1" i="1" cap="all"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(TIẾT 1)</a:t>
            </a:r>
            <a:endParaRPr lang="en-US" sz="5400" b="1" i="1" cap="all"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3174500" y="817596"/>
            <a:ext cx="17043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grpSp>
        <p:nvGrpSpPr>
          <p:cNvPr id="4458" name="Google Shape;4458;p62"/>
          <p:cNvGrpSpPr/>
          <p:nvPr/>
        </p:nvGrpSpPr>
        <p:grpSpPr>
          <a:xfrm>
            <a:off x="6408688" y="692131"/>
            <a:ext cx="813514" cy="721348"/>
            <a:chOff x="7019708" y="1127036"/>
            <a:chExt cx="813514" cy="721348"/>
          </a:xfrm>
        </p:grpSpPr>
        <p:sp>
          <p:nvSpPr>
            <p:cNvPr id="4459" name="Google Shape;4459;p62"/>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460" name="Google Shape;4460;p62"/>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461" name="Google Shape;4461;p62"/>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2" name="Google Shape;4458;p62"/>
          <p:cNvGrpSpPr/>
          <p:nvPr/>
        </p:nvGrpSpPr>
        <p:grpSpPr>
          <a:xfrm>
            <a:off x="1691273" y="377806"/>
            <a:ext cx="813514" cy="721348"/>
            <a:chOff x="7019708" y="1127036"/>
            <a:chExt cx="813514" cy="721348"/>
          </a:xfrm>
        </p:grpSpPr>
        <p:sp>
          <p:nvSpPr>
            <p:cNvPr id="4" name="Google Shape;4459;p62"/>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4460;p62"/>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4461;p62"/>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4458;p62"/>
          <p:cNvGrpSpPr/>
          <p:nvPr/>
        </p:nvGrpSpPr>
        <p:grpSpPr>
          <a:xfrm>
            <a:off x="1521093" y="3300711"/>
            <a:ext cx="813514" cy="721348"/>
            <a:chOff x="7019708" y="1127036"/>
            <a:chExt cx="813514" cy="721348"/>
          </a:xfrm>
        </p:grpSpPr>
        <p:sp>
          <p:nvSpPr>
            <p:cNvPr id="13" name="Google Shape;4459;p62"/>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4460;p62"/>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4461;p62"/>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229321"/>
            <a:ext cx="9144000" cy="5162636"/>
          </a:xfrm>
        </p:spPr>
      </p:pic>
      <p:sp>
        <p:nvSpPr>
          <p:cNvPr id="5" name="Rectangle 4"/>
          <p:cNvSpPr/>
          <p:nvPr/>
        </p:nvSpPr>
        <p:spPr>
          <a:xfrm>
            <a:off x="3116241" y="123478"/>
            <a:ext cx="2712085" cy="58356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2"/>
          <a:stretch>
            <a:fillRect/>
          </a:stretch>
        </p:blipFill>
        <p:spPr>
          <a:xfrm>
            <a:off x="158115" y="1062990"/>
            <a:ext cx="3908425" cy="2578735"/>
          </a:xfrm>
          <a:prstGeom prst="rect">
            <a:avLst/>
          </a:prstGeom>
        </p:spPr>
      </p:pic>
      <p:sp>
        <p:nvSpPr>
          <p:cNvPr id="7" name="Rectangle 6"/>
          <p:cNvSpPr/>
          <p:nvPr/>
        </p:nvSpPr>
        <p:spPr>
          <a:xfrm>
            <a:off x="4260215" y="751205"/>
            <a:ext cx="4355465" cy="2245360"/>
          </a:xfrm>
          <a:prstGeom prst="rect">
            <a:avLst/>
          </a:prstGeom>
          <a:ln w="19050">
            <a:solidFill>
              <a:schemeClr val="tx1"/>
            </a:solidFill>
          </a:ln>
        </p:spPr>
        <p:txBody>
          <a:bodyPr wrap="square">
            <a:spAutoFit/>
          </a:bodyPr>
          <a:lstStyle/>
          <a:p>
            <a:pPr algn="just"/>
            <a:r>
              <a:rPr lang="vi-VN" sz="2000" dirty="0">
                <a:latin typeface="Times New Roman" panose="02020603050405020304" pitchFamily="18" charset="0"/>
                <a:cs typeface="Times New Roman" panose="02020603050405020304" pitchFamily="18" charset="0"/>
              </a:rPr>
              <a:t>“Do vô tình nên cháu đâm vào gương ô tô. Cháu xin lỗi ạ. Liên lạc với cháu theo số điện thoại để cháu đền ạ (do cháu không biết chủ ô tô là ai) 0949...”</a:t>
            </a:r>
            <a:endParaRPr lang="vi-VN" sz="2000" dirty="0">
              <a:latin typeface="Times New Roman" panose="02020603050405020304" pitchFamily="18" charset="0"/>
              <a:cs typeface="Times New Roman" panose="02020603050405020304" pitchFamily="18" charset="0"/>
            </a:endParaRPr>
          </a:p>
          <a:p>
            <a:pPr algn="just"/>
            <a:r>
              <a:rPr lang="en-US" altLang="vi-VN" sz="2000" dirty="0">
                <a:latin typeface="Times New Roman" panose="02020603050405020304" pitchFamily="18" charset="0"/>
                <a:cs typeface="Times New Roman" panose="02020603050405020304" pitchFamily="18" charset="0"/>
              </a:rPr>
              <a:t>Người chủ chiếc xe không những không bắt đền mà còn đem câu chuyện để kể cho con mình và chia sẻ với cộng đồng. </a:t>
            </a:r>
            <a:endParaRPr lang="en-US" altLang="vi-VN"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0" y="4237904"/>
            <a:ext cx="6408712" cy="829945"/>
          </a:xfrm>
          <a:prstGeom prst="rect">
            <a:avLst/>
          </a:prstGeom>
          <a:solidFill>
            <a:srgbClr val="FFFF00"/>
          </a:solidFill>
        </p:spPr>
        <p:txBody>
          <a:bodyPr wrap="square" rtlCol="0">
            <a:spAutoFit/>
          </a:bodyPr>
          <a:lstStyle/>
          <a:p>
            <a:pPr algn="just"/>
            <a:r>
              <a:rPr lang="vi-VN" sz="2400" dirty="0" smtClean="0">
                <a:latin typeface="Times New Roman" panose="02020603050405020304" pitchFamily="18" charset="0"/>
                <a:cs typeface="Times New Roman" panose="02020603050405020304" pitchFamily="18" charset="0"/>
              </a:rPr>
              <a:t>Trao Đổi với bạn </a:t>
            </a:r>
            <a:r>
              <a:rPr lang="en-US" altLang="vi-VN" sz="2400" dirty="0" smtClean="0">
                <a:latin typeface="Times New Roman" panose="02020603050405020304" pitchFamily="18" charset="0"/>
                <a:cs typeface="Times New Roman" panose="02020603050405020304" pitchFamily="18" charset="0"/>
              </a:rPr>
              <a:t>cùng bàn</a:t>
            </a:r>
            <a:r>
              <a:rPr lang="vi-VN" sz="2400" dirty="0" smtClean="0">
                <a:latin typeface="Times New Roman" panose="02020603050405020304" pitchFamily="18" charset="0"/>
                <a:cs typeface="Times New Roman" panose="02020603050405020304" pitchFamily="18" charset="0"/>
              </a:rPr>
              <a:t>, chia sẻ suy nghĩ của mình về việc làm của bạn HS trong tình huống</a:t>
            </a:r>
            <a:endParaRPr lang="vi-VN" sz="2400"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3420110" y="3091815"/>
            <a:ext cx="1693545" cy="10642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12" name="Google Shape;4112;p54"/>
          <p:cNvGrpSpPr/>
          <p:nvPr/>
        </p:nvGrpSpPr>
        <p:grpSpPr>
          <a:xfrm>
            <a:off x="239395" y="640012"/>
            <a:ext cx="8911590" cy="4469198"/>
            <a:chOff x="4392726" y="973332"/>
            <a:chExt cx="1189776" cy="1481117"/>
          </a:xfrm>
        </p:grpSpPr>
        <p:sp>
          <p:nvSpPr>
            <p:cNvPr id="4113" name="Google Shape;4113;p54"/>
            <p:cNvSpPr/>
            <p:nvPr/>
          </p:nvSpPr>
          <p:spPr>
            <a:xfrm>
              <a:off x="4447301" y="1319249"/>
              <a:ext cx="1135200" cy="1135200"/>
            </a:xfrm>
            <a:prstGeom prst="rect">
              <a:avLst/>
            </a:prstGeom>
            <a:solidFill>
              <a:schemeClr val="dk1">
                <a:alpha val="894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14" name="Google Shape;4114;p54"/>
            <p:cNvSpPr/>
            <p:nvPr/>
          </p:nvSpPr>
          <p:spPr>
            <a:xfrm>
              <a:off x="4392726" y="1277234"/>
              <a:ext cx="1189776" cy="1135127"/>
            </a:xfrm>
            <a:prstGeom prst="rect">
              <a:avLst/>
            </a:pr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15" name="Google Shape;4115;p54"/>
            <p:cNvSpPr/>
            <p:nvPr/>
          </p:nvSpPr>
          <p:spPr>
            <a:xfrm rot="-2196712" flipH="1">
              <a:off x="4612454" y="973332"/>
              <a:ext cx="695729" cy="60115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endParaRPr sz="500"/>
            </a:p>
          </p:txBody>
        </p:sp>
        <p:grpSp>
          <p:nvGrpSpPr>
            <p:cNvPr id="4116" name="Google Shape;4116;p54"/>
            <p:cNvGrpSpPr/>
            <p:nvPr/>
          </p:nvGrpSpPr>
          <p:grpSpPr>
            <a:xfrm>
              <a:off x="4400090" y="1535631"/>
              <a:ext cx="1112178" cy="704385"/>
              <a:chOff x="2928725" y="1101625"/>
              <a:chExt cx="1757550" cy="1113125"/>
            </a:xfrm>
          </p:grpSpPr>
          <p:sp>
            <p:nvSpPr>
              <p:cNvPr id="4117" name="Google Shape;4117;p54"/>
              <p:cNvSpPr/>
              <p:nvPr/>
            </p:nvSpPr>
            <p:spPr>
              <a:xfrm>
                <a:off x="2928725" y="1760300"/>
                <a:ext cx="743125" cy="454450"/>
              </a:xfrm>
              <a:custGeom>
                <a:avLst/>
                <a:gdLst/>
                <a:ahLst/>
                <a:cxnLst/>
                <a:rect l="l" t="t" r="r" b="b"/>
                <a:pathLst>
                  <a:path w="29725" h="18178" extrusionOk="0">
                    <a:moveTo>
                      <a:pt x="22826" y="6640"/>
                    </a:moveTo>
                    <a:cubicBezTo>
                      <a:pt x="22862" y="6640"/>
                      <a:pt x="22898" y="6642"/>
                      <a:pt x="22933" y="6645"/>
                    </a:cubicBezTo>
                    <a:cubicBezTo>
                      <a:pt x="23960" y="6745"/>
                      <a:pt x="24436" y="7848"/>
                      <a:pt x="23985" y="8725"/>
                    </a:cubicBezTo>
                    <a:cubicBezTo>
                      <a:pt x="23728" y="9211"/>
                      <a:pt x="23222" y="9503"/>
                      <a:pt x="22719" y="9503"/>
                    </a:cubicBezTo>
                    <a:cubicBezTo>
                      <a:pt x="22390" y="9503"/>
                      <a:pt x="22062" y="9378"/>
                      <a:pt x="21805" y="9101"/>
                    </a:cubicBezTo>
                    <a:cubicBezTo>
                      <a:pt x="21680" y="8926"/>
                      <a:pt x="21579" y="8750"/>
                      <a:pt x="21504" y="8550"/>
                    </a:cubicBezTo>
                    <a:cubicBezTo>
                      <a:pt x="21454" y="8475"/>
                      <a:pt x="21379" y="8399"/>
                      <a:pt x="21354" y="8274"/>
                    </a:cubicBezTo>
                    <a:cubicBezTo>
                      <a:pt x="21018" y="7411"/>
                      <a:pt x="22035" y="6640"/>
                      <a:pt x="22826" y="6640"/>
                    </a:cubicBezTo>
                    <a:close/>
                    <a:moveTo>
                      <a:pt x="7256" y="7121"/>
                    </a:moveTo>
                    <a:cubicBezTo>
                      <a:pt x="8238" y="7121"/>
                      <a:pt x="8894" y="8086"/>
                      <a:pt x="8597" y="9026"/>
                    </a:cubicBezTo>
                    <a:cubicBezTo>
                      <a:pt x="8395" y="9700"/>
                      <a:pt x="7785" y="10147"/>
                      <a:pt x="7147" y="10147"/>
                    </a:cubicBezTo>
                    <a:cubicBezTo>
                      <a:pt x="6837" y="10147"/>
                      <a:pt x="6520" y="10041"/>
                      <a:pt x="6241" y="9803"/>
                    </a:cubicBezTo>
                    <a:cubicBezTo>
                      <a:pt x="5965" y="9552"/>
                      <a:pt x="5790" y="9227"/>
                      <a:pt x="5790" y="8876"/>
                    </a:cubicBezTo>
                    <a:cubicBezTo>
                      <a:pt x="5364" y="8024"/>
                      <a:pt x="6391" y="7146"/>
                      <a:pt x="7218" y="7121"/>
                    </a:cubicBezTo>
                    <a:cubicBezTo>
                      <a:pt x="7231" y="7121"/>
                      <a:pt x="7243" y="7121"/>
                      <a:pt x="7256" y="7121"/>
                    </a:cubicBezTo>
                    <a:close/>
                    <a:moveTo>
                      <a:pt x="24612" y="10116"/>
                    </a:moveTo>
                    <a:cubicBezTo>
                      <a:pt x="24750" y="10116"/>
                      <a:pt x="24884" y="10120"/>
                      <a:pt x="25013" y="10129"/>
                    </a:cubicBezTo>
                    <a:cubicBezTo>
                      <a:pt x="25815" y="10204"/>
                      <a:pt x="25815" y="11307"/>
                      <a:pt x="25013" y="11382"/>
                    </a:cubicBezTo>
                    <a:cubicBezTo>
                      <a:pt x="24884" y="11391"/>
                      <a:pt x="24750" y="11395"/>
                      <a:pt x="24612" y="11395"/>
                    </a:cubicBezTo>
                    <a:cubicBezTo>
                      <a:pt x="23972" y="11395"/>
                      <a:pt x="23255" y="11305"/>
                      <a:pt x="22657" y="11181"/>
                    </a:cubicBezTo>
                    <a:cubicBezTo>
                      <a:pt x="22231" y="11081"/>
                      <a:pt x="22231" y="10404"/>
                      <a:pt x="22657" y="10329"/>
                    </a:cubicBezTo>
                    <a:cubicBezTo>
                      <a:pt x="23255" y="10206"/>
                      <a:pt x="23972" y="10116"/>
                      <a:pt x="24612" y="10116"/>
                    </a:cubicBezTo>
                    <a:close/>
                    <a:moveTo>
                      <a:pt x="6442" y="10847"/>
                    </a:moveTo>
                    <a:cubicBezTo>
                      <a:pt x="6751" y="10847"/>
                      <a:pt x="7046" y="10898"/>
                      <a:pt x="7293" y="11031"/>
                    </a:cubicBezTo>
                    <a:cubicBezTo>
                      <a:pt x="7720" y="11257"/>
                      <a:pt x="7594" y="11908"/>
                      <a:pt x="7168" y="12034"/>
                    </a:cubicBezTo>
                    <a:cubicBezTo>
                      <a:pt x="7028" y="12074"/>
                      <a:pt x="6887" y="12086"/>
                      <a:pt x="6747" y="12086"/>
                    </a:cubicBezTo>
                    <a:cubicBezTo>
                      <a:pt x="6537" y="12086"/>
                      <a:pt x="6326" y="12059"/>
                      <a:pt x="6116" y="12059"/>
                    </a:cubicBezTo>
                    <a:cubicBezTo>
                      <a:pt x="5765" y="12059"/>
                      <a:pt x="5414" y="12084"/>
                      <a:pt x="5063" y="12159"/>
                    </a:cubicBezTo>
                    <a:cubicBezTo>
                      <a:pt x="5015" y="12170"/>
                      <a:pt x="4970" y="12176"/>
                      <a:pt x="4926" y="12176"/>
                    </a:cubicBezTo>
                    <a:cubicBezTo>
                      <a:pt x="4403" y="12176"/>
                      <a:pt x="4233" y="11390"/>
                      <a:pt x="4812" y="11181"/>
                    </a:cubicBezTo>
                    <a:cubicBezTo>
                      <a:pt x="5266" y="11019"/>
                      <a:pt x="5877" y="10847"/>
                      <a:pt x="6442" y="10847"/>
                    </a:cubicBezTo>
                    <a:close/>
                    <a:moveTo>
                      <a:pt x="17750" y="9520"/>
                    </a:moveTo>
                    <a:cubicBezTo>
                      <a:pt x="17952" y="9520"/>
                      <a:pt x="18170" y="9697"/>
                      <a:pt x="18070" y="9928"/>
                    </a:cubicBezTo>
                    <a:cubicBezTo>
                      <a:pt x="17424" y="11552"/>
                      <a:pt x="15870" y="12466"/>
                      <a:pt x="14335" y="12466"/>
                    </a:cubicBezTo>
                    <a:cubicBezTo>
                      <a:pt x="13074" y="12466"/>
                      <a:pt x="11826" y="11850"/>
                      <a:pt x="11103" y="10505"/>
                    </a:cubicBezTo>
                    <a:cubicBezTo>
                      <a:pt x="10998" y="10312"/>
                      <a:pt x="11149" y="10157"/>
                      <a:pt x="11318" y="10157"/>
                    </a:cubicBezTo>
                    <a:cubicBezTo>
                      <a:pt x="11392" y="10157"/>
                      <a:pt x="11468" y="10186"/>
                      <a:pt x="11529" y="10254"/>
                    </a:cubicBezTo>
                    <a:cubicBezTo>
                      <a:pt x="12313" y="11292"/>
                      <a:pt x="13390" y="11810"/>
                      <a:pt x="14438" y="11810"/>
                    </a:cubicBezTo>
                    <a:cubicBezTo>
                      <a:pt x="15668" y="11810"/>
                      <a:pt x="16858" y="11098"/>
                      <a:pt x="17494" y="9678"/>
                    </a:cubicBezTo>
                    <a:cubicBezTo>
                      <a:pt x="17545" y="9567"/>
                      <a:pt x="17646" y="9520"/>
                      <a:pt x="17750" y="9520"/>
                    </a:cubicBezTo>
                    <a:close/>
                    <a:moveTo>
                      <a:pt x="13790" y="0"/>
                    </a:moveTo>
                    <a:cubicBezTo>
                      <a:pt x="13730" y="0"/>
                      <a:pt x="13670" y="1"/>
                      <a:pt x="13609" y="3"/>
                    </a:cubicBezTo>
                    <a:cubicBezTo>
                      <a:pt x="10802" y="104"/>
                      <a:pt x="9048" y="2460"/>
                      <a:pt x="8547" y="4991"/>
                    </a:cubicBezTo>
                    <a:cubicBezTo>
                      <a:pt x="8522" y="5116"/>
                      <a:pt x="8421" y="5173"/>
                      <a:pt x="8318" y="5173"/>
                    </a:cubicBezTo>
                    <a:cubicBezTo>
                      <a:pt x="8215" y="5173"/>
                      <a:pt x="8108" y="5116"/>
                      <a:pt x="8070" y="5016"/>
                    </a:cubicBezTo>
                    <a:cubicBezTo>
                      <a:pt x="8022" y="5065"/>
                      <a:pt x="7952" y="5092"/>
                      <a:pt x="7876" y="5092"/>
                    </a:cubicBezTo>
                    <a:cubicBezTo>
                      <a:pt x="7833" y="5092"/>
                      <a:pt x="7789" y="5084"/>
                      <a:pt x="7745" y="5066"/>
                    </a:cubicBezTo>
                    <a:cubicBezTo>
                      <a:pt x="6648" y="4601"/>
                      <a:pt x="5336" y="4171"/>
                      <a:pt x="4072" y="4171"/>
                    </a:cubicBezTo>
                    <a:cubicBezTo>
                      <a:pt x="3227" y="4171"/>
                      <a:pt x="2403" y="4363"/>
                      <a:pt x="1679" y="4866"/>
                    </a:cubicBezTo>
                    <a:cubicBezTo>
                      <a:pt x="376" y="5768"/>
                      <a:pt x="0" y="7623"/>
                      <a:pt x="1429" y="8625"/>
                    </a:cubicBezTo>
                    <a:cubicBezTo>
                      <a:pt x="2055" y="9051"/>
                      <a:pt x="2832" y="9176"/>
                      <a:pt x="3559" y="9302"/>
                    </a:cubicBezTo>
                    <a:cubicBezTo>
                      <a:pt x="3985" y="9352"/>
                      <a:pt x="3885" y="10029"/>
                      <a:pt x="3459" y="10029"/>
                    </a:cubicBezTo>
                    <a:cubicBezTo>
                      <a:pt x="3384" y="10003"/>
                      <a:pt x="3308" y="10003"/>
                      <a:pt x="3233" y="10003"/>
                    </a:cubicBezTo>
                    <a:cubicBezTo>
                      <a:pt x="1329" y="11457"/>
                      <a:pt x="1228" y="14189"/>
                      <a:pt x="3584" y="15417"/>
                    </a:cubicBezTo>
                    <a:cubicBezTo>
                      <a:pt x="4130" y="15699"/>
                      <a:pt x="4681" y="15825"/>
                      <a:pt x="5219" y="15825"/>
                    </a:cubicBezTo>
                    <a:cubicBezTo>
                      <a:pt x="6830" y="15825"/>
                      <a:pt x="8328" y="14702"/>
                      <a:pt x="9248" y="13312"/>
                    </a:cubicBezTo>
                    <a:cubicBezTo>
                      <a:pt x="9331" y="13191"/>
                      <a:pt x="9448" y="13141"/>
                      <a:pt x="9564" y="13141"/>
                    </a:cubicBezTo>
                    <a:cubicBezTo>
                      <a:pt x="9834" y="13141"/>
                      <a:pt x="10100" y="13415"/>
                      <a:pt x="9925" y="13713"/>
                    </a:cubicBezTo>
                    <a:cubicBezTo>
                      <a:pt x="9800" y="13913"/>
                      <a:pt x="9674" y="14089"/>
                      <a:pt x="9549" y="14264"/>
                    </a:cubicBezTo>
                    <a:cubicBezTo>
                      <a:pt x="9330" y="17010"/>
                      <a:pt x="12716" y="18177"/>
                      <a:pt x="15139" y="18177"/>
                    </a:cubicBezTo>
                    <a:cubicBezTo>
                      <a:pt x="15215" y="18177"/>
                      <a:pt x="15290" y="18176"/>
                      <a:pt x="15364" y="18174"/>
                    </a:cubicBezTo>
                    <a:cubicBezTo>
                      <a:pt x="18196" y="18099"/>
                      <a:pt x="20602" y="16044"/>
                      <a:pt x="20852" y="13186"/>
                    </a:cubicBezTo>
                    <a:cubicBezTo>
                      <a:pt x="20877" y="13011"/>
                      <a:pt x="20978" y="12911"/>
                      <a:pt x="21103" y="12861"/>
                    </a:cubicBezTo>
                    <a:cubicBezTo>
                      <a:pt x="21128" y="12811"/>
                      <a:pt x="21178" y="12735"/>
                      <a:pt x="21228" y="12685"/>
                    </a:cubicBezTo>
                    <a:cubicBezTo>
                      <a:pt x="21290" y="12597"/>
                      <a:pt x="21373" y="12559"/>
                      <a:pt x="21453" y="12559"/>
                    </a:cubicBezTo>
                    <a:cubicBezTo>
                      <a:pt x="21601" y="12559"/>
                      <a:pt x="21737" y="12691"/>
                      <a:pt x="21705" y="12886"/>
                    </a:cubicBezTo>
                    <a:cubicBezTo>
                      <a:pt x="21589" y="13553"/>
                      <a:pt x="22757" y="13716"/>
                      <a:pt x="23854" y="13716"/>
                    </a:cubicBezTo>
                    <a:cubicBezTo>
                      <a:pt x="24652" y="13716"/>
                      <a:pt x="25414" y="13630"/>
                      <a:pt x="25614" y="13587"/>
                    </a:cubicBezTo>
                    <a:cubicBezTo>
                      <a:pt x="26466" y="13362"/>
                      <a:pt x="27269" y="12936"/>
                      <a:pt x="27920" y="12334"/>
                    </a:cubicBezTo>
                    <a:cubicBezTo>
                      <a:pt x="29499" y="10831"/>
                      <a:pt x="29725" y="8475"/>
                      <a:pt x="28672" y="6620"/>
                    </a:cubicBezTo>
                    <a:cubicBezTo>
                      <a:pt x="27526" y="4610"/>
                      <a:pt x="25475" y="3683"/>
                      <a:pt x="23370" y="3683"/>
                    </a:cubicBezTo>
                    <a:cubicBezTo>
                      <a:pt x="22114" y="3683"/>
                      <a:pt x="20839" y="4013"/>
                      <a:pt x="19725" y="4640"/>
                    </a:cubicBezTo>
                    <a:cubicBezTo>
                      <a:pt x="19700" y="4665"/>
                      <a:pt x="19649" y="4665"/>
                      <a:pt x="19599" y="4665"/>
                    </a:cubicBezTo>
                    <a:cubicBezTo>
                      <a:pt x="19533" y="4824"/>
                      <a:pt x="19362" y="4920"/>
                      <a:pt x="19209" y="4920"/>
                    </a:cubicBezTo>
                    <a:cubicBezTo>
                      <a:pt x="19071" y="4920"/>
                      <a:pt x="18946" y="4843"/>
                      <a:pt x="18923" y="4665"/>
                    </a:cubicBezTo>
                    <a:cubicBezTo>
                      <a:pt x="18506" y="2141"/>
                      <a:pt x="16436" y="0"/>
                      <a:pt x="13790" y="0"/>
                    </a:cubicBezTo>
                    <a:close/>
                  </a:path>
                </a:pathLst>
              </a:custGeom>
              <a:solidFill>
                <a:srgbClr val="FFFFF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18" name="Google Shape;4118;p54"/>
              <p:cNvSpPr/>
              <p:nvPr/>
            </p:nvSpPr>
            <p:spPr>
              <a:xfrm>
                <a:off x="3878600" y="1462075"/>
                <a:ext cx="807675" cy="457150"/>
              </a:xfrm>
              <a:custGeom>
                <a:avLst/>
                <a:gdLst/>
                <a:ahLst/>
                <a:cxnLst/>
                <a:rect l="l" t="t" r="r" b="b"/>
                <a:pathLst>
                  <a:path w="32307" h="18286" extrusionOk="0">
                    <a:moveTo>
                      <a:pt x="23372" y="7030"/>
                    </a:moveTo>
                    <a:cubicBezTo>
                      <a:pt x="23642" y="7030"/>
                      <a:pt x="23835" y="7426"/>
                      <a:pt x="23610" y="7672"/>
                    </a:cubicBezTo>
                    <a:cubicBezTo>
                      <a:pt x="23209" y="8123"/>
                      <a:pt x="22732" y="8474"/>
                      <a:pt x="22181" y="8800"/>
                    </a:cubicBezTo>
                    <a:cubicBezTo>
                      <a:pt x="22933" y="8850"/>
                      <a:pt x="23685" y="8975"/>
                      <a:pt x="24437" y="9125"/>
                    </a:cubicBezTo>
                    <a:cubicBezTo>
                      <a:pt x="24705" y="9199"/>
                      <a:pt x="24641" y="9628"/>
                      <a:pt x="24383" y="9628"/>
                    </a:cubicBezTo>
                    <a:cubicBezTo>
                      <a:pt x="24376" y="9628"/>
                      <a:pt x="24369" y="9627"/>
                      <a:pt x="24361" y="9627"/>
                    </a:cubicBezTo>
                    <a:cubicBezTo>
                      <a:pt x="23503" y="9579"/>
                      <a:pt x="22655" y="9562"/>
                      <a:pt x="21805" y="9562"/>
                    </a:cubicBezTo>
                    <a:cubicBezTo>
                      <a:pt x="21314" y="9562"/>
                      <a:pt x="20822" y="9567"/>
                      <a:pt x="20326" y="9577"/>
                    </a:cubicBezTo>
                    <a:cubicBezTo>
                      <a:pt x="19825" y="9577"/>
                      <a:pt x="19775" y="8900"/>
                      <a:pt x="20226" y="8749"/>
                    </a:cubicBezTo>
                    <a:cubicBezTo>
                      <a:pt x="21354" y="8374"/>
                      <a:pt x="22206" y="7772"/>
                      <a:pt x="23183" y="7095"/>
                    </a:cubicBezTo>
                    <a:cubicBezTo>
                      <a:pt x="23248" y="7049"/>
                      <a:pt x="23312" y="7030"/>
                      <a:pt x="23372" y="7030"/>
                    </a:cubicBezTo>
                    <a:close/>
                    <a:moveTo>
                      <a:pt x="7512" y="9043"/>
                    </a:moveTo>
                    <a:cubicBezTo>
                      <a:pt x="8762" y="9043"/>
                      <a:pt x="9955" y="9246"/>
                      <a:pt x="11128" y="9652"/>
                    </a:cubicBezTo>
                    <a:cubicBezTo>
                      <a:pt x="11429" y="9752"/>
                      <a:pt x="11429" y="10153"/>
                      <a:pt x="11128" y="10253"/>
                    </a:cubicBezTo>
                    <a:cubicBezTo>
                      <a:pt x="9950" y="10679"/>
                      <a:pt x="8772" y="11181"/>
                      <a:pt x="7544" y="11481"/>
                    </a:cubicBezTo>
                    <a:cubicBezTo>
                      <a:pt x="7523" y="11488"/>
                      <a:pt x="7502" y="11492"/>
                      <a:pt x="7482" y="11492"/>
                    </a:cubicBezTo>
                    <a:cubicBezTo>
                      <a:pt x="7294" y="11492"/>
                      <a:pt x="7190" y="11194"/>
                      <a:pt x="7394" y="11080"/>
                    </a:cubicBezTo>
                    <a:cubicBezTo>
                      <a:pt x="8246" y="10654"/>
                      <a:pt x="9148" y="10328"/>
                      <a:pt x="10051" y="10003"/>
                    </a:cubicBezTo>
                    <a:cubicBezTo>
                      <a:pt x="9257" y="9794"/>
                      <a:pt x="8446" y="9689"/>
                      <a:pt x="7603" y="9689"/>
                    </a:cubicBezTo>
                    <a:cubicBezTo>
                      <a:pt x="7434" y="9689"/>
                      <a:pt x="7264" y="9693"/>
                      <a:pt x="7093" y="9702"/>
                    </a:cubicBezTo>
                    <a:cubicBezTo>
                      <a:pt x="6692" y="9702"/>
                      <a:pt x="6692" y="9075"/>
                      <a:pt x="7093" y="9050"/>
                    </a:cubicBezTo>
                    <a:cubicBezTo>
                      <a:pt x="7234" y="9045"/>
                      <a:pt x="7373" y="9043"/>
                      <a:pt x="7512" y="9043"/>
                    </a:cubicBezTo>
                    <a:close/>
                    <a:moveTo>
                      <a:pt x="24895" y="10366"/>
                    </a:moveTo>
                    <a:cubicBezTo>
                      <a:pt x="25806" y="10366"/>
                      <a:pt x="25812" y="11723"/>
                      <a:pt x="24915" y="11723"/>
                    </a:cubicBezTo>
                    <a:cubicBezTo>
                      <a:pt x="24860" y="11723"/>
                      <a:pt x="24800" y="11718"/>
                      <a:pt x="24737" y="11707"/>
                    </a:cubicBezTo>
                    <a:cubicBezTo>
                      <a:pt x="23960" y="11582"/>
                      <a:pt x="23158" y="11657"/>
                      <a:pt x="22381" y="11456"/>
                    </a:cubicBezTo>
                    <a:cubicBezTo>
                      <a:pt x="21980" y="11356"/>
                      <a:pt x="21980" y="10729"/>
                      <a:pt x="22381" y="10629"/>
                    </a:cubicBezTo>
                    <a:cubicBezTo>
                      <a:pt x="23158" y="10454"/>
                      <a:pt x="23960" y="10529"/>
                      <a:pt x="24737" y="10379"/>
                    </a:cubicBezTo>
                    <a:cubicBezTo>
                      <a:pt x="24793" y="10370"/>
                      <a:pt x="24845" y="10366"/>
                      <a:pt x="24895" y="10366"/>
                    </a:cubicBezTo>
                    <a:close/>
                    <a:moveTo>
                      <a:pt x="16354" y="9566"/>
                    </a:moveTo>
                    <a:cubicBezTo>
                      <a:pt x="16451" y="9566"/>
                      <a:pt x="16552" y="9606"/>
                      <a:pt x="16642" y="9702"/>
                    </a:cubicBezTo>
                    <a:cubicBezTo>
                      <a:pt x="17394" y="10404"/>
                      <a:pt x="16943" y="11707"/>
                      <a:pt x="16041" y="12058"/>
                    </a:cubicBezTo>
                    <a:cubicBezTo>
                      <a:pt x="15859" y="12129"/>
                      <a:pt x="15678" y="12161"/>
                      <a:pt x="15503" y="12161"/>
                    </a:cubicBezTo>
                    <a:cubicBezTo>
                      <a:pt x="14565" y="12161"/>
                      <a:pt x="13769" y="11232"/>
                      <a:pt x="13685" y="10303"/>
                    </a:cubicBezTo>
                    <a:cubicBezTo>
                      <a:pt x="13671" y="10112"/>
                      <a:pt x="13829" y="10010"/>
                      <a:pt x="13988" y="10010"/>
                    </a:cubicBezTo>
                    <a:cubicBezTo>
                      <a:pt x="14120" y="10010"/>
                      <a:pt x="14252" y="10080"/>
                      <a:pt x="14286" y="10228"/>
                    </a:cubicBezTo>
                    <a:cubicBezTo>
                      <a:pt x="14439" y="10708"/>
                      <a:pt x="14839" y="11378"/>
                      <a:pt x="15403" y="11378"/>
                    </a:cubicBezTo>
                    <a:cubicBezTo>
                      <a:pt x="15486" y="11378"/>
                      <a:pt x="15574" y="11363"/>
                      <a:pt x="15665" y="11331"/>
                    </a:cubicBezTo>
                    <a:cubicBezTo>
                      <a:pt x="16066" y="11206"/>
                      <a:pt x="16366" y="10629"/>
                      <a:pt x="16041" y="10278"/>
                    </a:cubicBezTo>
                    <a:cubicBezTo>
                      <a:pt x="15773" y="9973"/>
                      <a:pt x="16044" y="9566"/>
                      <a:pt x="16354" y="9566"/>
                    </a:cubicBezTo>
                    <a:close/>
                    <a:moveTo>
                      <a:pt x="9533" y="12472"/>
                    </a:moveTo>
                    <a:cubicBezTo>
                      <a:pt x="9665" y="12472"/>
                      <a:pt x="9796" y="12476"/>
                      <a:pt x="9925" y="12484"/>
                    </a:cubicBezTo>
                    <a:cubicBezTo>
                      <a:pt x="10727" y="12559"/>
                      <a:pt x="10727" y="13662"/>
                      <a:pt x="9925" y="13737"/>
                    </a:cubicBezTo>
                    <a:cubicBezTo>
                      <a:pt x="9751" y="13753"/>
                      <a:pt x="9575" y="13760"/>
                      <a:pt x="9397" y="13760"/>
                    </a:cubicBezTo>
                    <a:cubicBezTo>
                      <a:pt x="8756" y="13760"/>
                      <a:pt x="8097" y="13671"/>
                      <a:pt x="7469" y="13612"/>
                    </a:cubicBezTo>
                    <a:cubicBezTo>
                      <a:pt x="6843" y="13536"/>
                      <a:pt x="6843" y="12684"/>
                      <a:pt x="7469" y="12609"/>
                    </a:cubicBezTo>
                    <a:cubicBezTo>
                      <a:pt x="8142" y="12567"/>
                      <a:pt x="8849" y="12472"/>
                      <a:pt x="9533" y="12472"/>
                    </a:cubicBezTo>
                    <a:close/>
                    <a:moveTo>
                      <a:pt x="21560" y="0"/>
                    </a:moveTo>
                    <a:cubicBezTo>
                      <a:pt x="19318" y="0"/>
                      <a:pt x="17438" y="1704"/>
                      <a:pt x="17168" y="3912"/>
                    </a:cubicBezTo>
                    <a:cubicBezTo>
                      <a:pt x="17244" y="4238"/>
                      <a:pt x="17294" y="4539"/>
                      <a:pt x="17319" y="4865"/>
                    </a:cubicBezTo>
                    <a:cubicBezTo>
                      <a:pt x="17331" y="5115"/>
                      <a:pt x="17137" y="5241"/>
                      <a:pt x="16937" y="5241"/>
                    </a:cubicBezTo>
                    <a:cubicBezTo>
                      <a:pt x="16736" y="5241"/>
                      <a:pt x="16529" y="5115"/>
                      <a:pt x="16517" y="4865"/>
                    </a:cubicBezTo>
                    <a:cubicBezTo>
                      <a:pt x="16363" y="2295"/>
                      <a:pt x="14227" y="225"/>
                      <a:pt x="11727" y="225"/>
                    </a:cubicBezTo>
                    <a:cubicBezTo>
                      <a:pt x="11374" y="225"/>
                      <a:pt x="11015" y="267"/>
                      <a:pt x="10652" y="353"/>
                    </a:cubicBezTo>
                    <a:cubicBezTo>
                      <a:pt x="7845" y="1030"/>
                      <a:pt x="5614" y="3486"/>
                      <a:pt x="6617" y="6318"/>
                    </a:cubicBezTo>
                    <a:cubicBezTo>
                      <a:pt x="6868" y="6494"/>
                      <a:pt x="7093" y="6669"/>
                      <a:pt x="7319" y="6895"/>
                    </a:cubicBezTo>
                    <a:cubicBezTo>
                      <a:pt x="7503" y="7059"/>
                      <a:pt x="7336" y="7373"/>
                      <a:pt x="7118" y="7373"/>
                    </a:cubicBezTo>
                    <a:cubicBezTo>
                      <a:pt x="7069" y="7373"/>
                      <a:pt x="7018" y="7358"/>
                      <a:pt x="6968" y="7321"/>
                    </a:cubicBezTo>
                    <a:cubicBezTo>
                      <a:pt x="6918" y="7296"/>
                      <a:pt x="6868" y="7246"/>
                      <a:pt x="6817" y="7221"/>
                    </a:cubicBezTo>
                    <a:cubicBezTo>
                      <a:pt x="6765" y="7274"/>
                      <a:pt x="6698" y="7305"/>
                      <a:pt x="6632" y="7305"/>
                    </a:cubicBezTo>
                    <a:cubicBezTo>
                      <a:pt x="6573" y="7305"/>
                      <a:pt x="6514" y="7280"/>
                      <a:pt x="6467" y="7221"/>
                    </a:cubicBezTo>
                    <a:cubicBezTo>
                      <a:pt x="6366" y="7095"/>
                      <a:pt x="6266" y="6970"/>
                      <a:pt x="6166" y="6845"/>
                    </a:cubicBezTo>
                    <a:cubicBezTo>
                      <a:pt x="5364" y="6430"/>
                      <a:pt x="4439" y="6187"/>
                      <a:pt x="3559" y="6187"/>
                    </a:cubicBezTo>
                    <a:cubicBezTo>
                      <a:pt x="1993" y="6187"/>
                      <a:pt x="572" y="6958"/>
                      <a:pt x="251" y="8900"/>
                    </a:cubicBezTo>
                    <a:cubicBezTo>
                      <a:pt x="0" y="10504"/>
                      <a:pt x="978" y="11732"/>
                      <a:pt x="2507" y="12083"/>
                    </a:cubicBezTo>
                    <a:cubicBezTo>
                      <a:pt x="2853" y="12161"/>
                      <a:pt x="3202" y="12191"/>
                      <a:pt x="3551" y="12191"/>
                    </a:cubicBezTo>
                    <a:cubicBezTo>
                      <a:pt x="4438" y="12191"/>
                      <a:pt x="5327" y="11997"/>
                      <a:pt x="6191" y="11907"/>
                    </a:cubicBezTo>
                    <a:cubicBezTo>
                      <a:pt x="6207" y="11906"/>
                      <a:pt x="6222" y="11905"/>
                      <a:pt x="6237" y="11905"/>
                    </a:cubicBezTo>
                    <a:cubicBezTo>
                      <a:pt x="6620" y="11905"/>
                      <a:pt x="6653" y="12514"/>
                      <a:pt x="6291" y="12634"/>
                    </a:cubicBezTo>
                    <a:cubicBezTo>
                      <a:pt x="6216" y="12659"/>
                      <a:pt x="6116" y="12684"/>
                      <a:pt x="6041" y="12709"/>
                    </a:cubicBezTo>
                    <a:cubicBezTo>
                      <a:pt x="4938" y="15491"/>
                      <a:pt x="8046" y="17948"/>
                      <a:pt x="10577" y="18248"/>
                    </a:cubicBezTo>
                    <a:cubicBezTo>
                      <a:pt x="10792" y="18274"/>
                      <a:pt x="11006" y="18286"/>
                      <a:pt x="11217" y="18286"/>
                    </a:cubicBezTo>
                    <a:cubicBezTo>
                      <a:pt x="13730" y="18286"/>
                      <a:pt x="15879" y="16542"/>
                      <a:pt x="16642" y="14138"/>
                    </a:cubicBezTo>
                    <a:cubicBezTo>
                      <a:pt x="16708" y="13940"/>
                      <a:pt x="16871" y="13858"/>
                      <a:pt x="17029" y="13858"/>
                    </a:cubicBezTo>
                    <a:cubicBezTo>
                      <a:pt x="17050" y="13858"/>
                      <a:pt x="17072" y="13859"/>
                      <a:pt x="17093" y="13862"/>
                    </a:cubicBezTo>
                    <a:cubicBezTo>
                      <a:pt x="17124" y="13839"/>
                      <a:pt x="17165" y="13828"/>
                      <a:pt x="17207" y="13828"/>
                    </a:cubicBezTo>
                    <a:cubicBezTo>
                      <a:pt x="17301" y="13828"/>
                      <a:pt x="17402" y="13884"/>
                      <a:pt x="17419" y="13988"/>
                    </a:cubicBezTo>
                    <a:cubicBezTo>
                      <a:pt x="17752" y="15809"/>
                      <a:pt x="19296" y="16651"/>
                      <a:pt x="20880" y="16651"/>
                    </a:cubicBezTo>
                    <a:cubicBezTo>
                      <a:pt x="22869" y="16651"/>
                      <a:pt x="24922" y="15321"/>
                      <a:pt x="24712" y="12935"/>
                    </a:cubicBezTo>
                    <a:cubicBezTo>
                      <a:pt x="24686" y="12684"/>
                      <a:pt x="24862" y="12558"/>
                      <a:pt x="25056" y="12558"/>
                    </a:cubicBezTo>
                    <a:cubicBezTo>
                      <a:pt x="25230" y="12558"/>
                      <a:pt x="25418" y="12659"/>
                      <a:pt x="25489" y="12860"/>
                    </a:cubicBezTo>
                    <a:cubicBezTo>
                      <a:pt x="26247" y="13287"/>
                      <a:pt x="27099" y="13530"/>
                      <a:pt x="27917" y="13530"/>
                    </a:cubicBezTo>
                    <a:cubicBezTo>
                      <a:pt x="29208" y="13530"/>
                      <a:pt x="30414" y="12924"/>
                      <a:pt x="31028" y="11481"/>
                    </a:cubicBezTo>
                    <a:cubicBezTo>
                      <a:pt x="32306" y="8474"/>
                      <a:pt x="28823" y="7346"/>
                      <a:pt x="26567" y="7070"/>
                    </a:cubicBezTo>
                    <a:cubicBezTo>
                      <a:pt x="26476" y="7215"/>
                      <a:pt x="26330" y="7278"/>
                      <a:pt x="26188" y="7278"/>
                    </a:cubicBezTo>
                    <a:cubicBezTo>
                      <a:pt x="25938" y="7278"/>
                      <a:pt x="25703" y="7082"/>
                      <a:pt x="25815" y="6795"/>
                    </a:cubicBezTo>
                    <a:cubicBezTo>
                      <a:pt x="26918" y="3988"/>
                      <a:pt x="25589" y="754"/>
                      <a:pt x="22482" y="103"/>
                    </a:cubicBezTo>
                    <a:cubicBezTo>
                      <a:pt x="22381" y="78"/>
                      <a:pt x="22281" y="53"/>
                      <a:pt x="22181" y="53"/>
                    </a:cubicBezTo>
                    <a:cubicBezTo>
                      <a:pt x="22115" y="85"/>
                      <a:pt x="22040" y="104"/>
                      <a:pt x="21966" y="104"/>
                    </a:cubicBezTo>
                    <a:cubicBezTo>
                      <a:pt x="21870" y="104"/>
                      <a:pt x="21775" y="73"/>
                      <a:pt x="21705" y="3"/>
                    </a:cubicBezTo>
                    <a:cubicBezTo>
                      <a:pt x="21656" y="1"/>
                      <a:pt x="21608" y="0"/>
                      <a:pt x="21560" y="0"/>
                    </a:cubicBezTo>
                    <a:close/>
                  </a:path>
                </a:pathLst>
              </a:custGeom>
              <a:solidFill>
                <a:srgbClr val="FFFFF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19" name="Google Shape;4119;p54"/>
              <p:cNvSpPr/>
              <p:nvPr/>
            </p:nvSpPr>
            <p:spPr>
              <a:xfrm>
                <a:off x="3061550" y="1101625"/>
                <a:ext cx="1350275" cy="773425"/>
              </a:xfrm>
              <a:custGeom>
                <a:avLst/>
                <a:gdLst/>
                <a:ahLst/>
                <a:cxnLst/>
                <a:rect l="l" t="t" r="r" b="b"/>
                <a:pathLst>
                  <a:path w="54011" h="30937" extrusionOk="0">
                    <a:moveTo>
                      <a:pt x="29267" y="1"/>
                    </a:moveTo>
                    <a:cubicBezTo>
                      <a:pt x="26206" y="1"/>
                      <a:pt x="23206" y="376"/>
                      <a:pt x="20477" y="1087"/>
                    </a:cubicBezTo>
                    <a:cubicBezTo>
                      <a:pt x="14512" y="2666"/>
                      <a:pt x="8772" y="5874"/>
                      <a:pt x="5113" y="10937"/>
                    </a:cubicBezTo>
                    <a:cubicBezTo>
                      <a:pt x="1053" y="16551"/>
                      <a:pt x="402" y="23167"/>
                      <a:pt x="0" y="29859"/>
                    </a:cubicBezTo>
                    <a:cubicBezTo>
                      <a:pt x="1003" y="30035"/>
                      <a:pt x="1955" y="30386"/>
                      <a:pt x="2732" y="30912"/>
                    </a:cubicBezTo>
                    <a:cubicBezTo>
                      <a:pt x="2732" y="30912"/>
                      <a:pt x="2757" y="30937"/>
                      <a:pt x="2757" y="30937"/>
                    </a:cubicBezTo>
                    <a:cubicBezTo>
                      <a:pt x="2833" y="29609"/>
                      <a:pt x="3459" y="28355"/>
                      <a:pt x="4386" y="27428"/>
                    </a:cubicBezTo>
                    <a:cubicBezTo>
                      <a:pt x="3534" y="22340"/>
                      <a:pt x="5865" y="16676"/>
                      <a:pt x="8923" y="12741"/>
                    </a:cubicBezTo>
                    <a:cubicBezTo>
                      <a:pt x="12432" y="8255"/>
                      <a:pt x="17595" y="5248"/>
                      <a:pt x="23058" y="3869"/>
                    </a:cubicBezTo>
                    <a:cubicBezTo>
                      <a:pt x="25181" y="3332"/>
                      <a:pt x="27400" y="3060"/>
                      <a:pt x="29617" y="3060"/>
                    </a:cubicBezTo>
                    <a:cubicBezTo>
                      <a:pt x="38363" y="3060"/>
                      <a:pt x="47081" y="7292"/>
                      <a:pt x="49800" y="16150"/>
                    </a:cubicBezTo>
                    <a:cubicBezTo>
                      <a:pt x="50627" y="14721"/>
                      <a:pt x="52256" y="13719"/>
                      <a:pt x="54011" y="13619"/>
                    </a:cubicBezTo>
                    <a:cubicBezTo>
                      <a:pt x="50126" y="4080"/>
                      <a:pt x="39364" y="1"/>
                      <a:pt x="29267"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0" name="Google Shape;4120;p54"/>
              <p:cNvSpPr/>
              <p:nvPr/>
            </p:nvSpPr>
            <p:spPr>
              <a:xfrm>
                <a:off x="3292125" y="1319550"/>
                <a:ext cx="815825" cy="465900"/>
              </a:xfrm>
              <a:custGeom>
                <a:avLst/>
                <a:gdLst/>
                <a:ahLst/>
                <a:cxnLst/>
                <a:rect l="l" t="t" r="r" b="b"/>
                <a:pathLst>
                  <a:path w="32633" h="18636" extrusionOk="0">
                    <a:moveTo>
                      <a:pt x="20146" y="0"/>
                    </a:moveTo>
                    <a:cubicBezTo>
                      <a:pt x="17942" y="0"/>
                      <a:pt x="15751" y="320"/>
                      <a:pt x="13785" y="866"/>
                    </a:cubicBezTo>
                    <a:cubicBezTo>
                      <a:pt x="6091" y="3022"/>
                      <a:pt x="878" y="9062"/>
                      <a:pt x="1" y="16957"/>
                    </a:cubicBezTo>
                    <a:cubicBezTo>
                      <a:pt x="1254" y="17132"/>
                      <a:pt x="2407" y="17759"/>
                      <a:pt x="3309" y="18636"/>
                    </a:cubicBezTo>
                    <a:cubicBezTo>
                      <a:pt x="3484" y="12721"/>
                      <a:pt x="7469" y="7082"/>
                      <a:pt x="12833" y="4676"/>
                    </a:cubicBezTo>
                    <a:cubicBezTo>
                      <a:pt x="14884" y="3755"/>
                      <a:pt x="17161" y="3302"/>
                      <a:pt x="19448" y="3302"/>
                    </a:cubicBezTo>
                    <a:cubicBezTo>
                      <a:pt x="23447" y="3302"/>
                      <a:pt x="27475" y="4688"/>
                      <a:pt x="30377" y="7383"/>
                    </a:cubicBezTo>
                    <a:cubicBezTo>
                      <a:pt x="31028" y="6706"/>
                      <a:pt x="31805" y="6130"/>
                      <a:pt x="32632" y="5729"/>
                    </a:cubicBezTo>
                    <a:cubicBezTo>
                      <a:pt x="29957" y="1568"/>
                      <a:pt x="25022" y="0"/>
                      <a:pt x="20146" y="0"/>
                    </a:cubicBezTo>
                    <a:close/>
                  </a:path>
                </a:pathLst>
              </a:custGeom>
              <a:solidFill>
                <a:schemeClr val="accent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1" name="Google Shape;4121;p54"/>
              <p:cNvSpPr/>
              <p:nvPr/>
            </p:nvSpPr>
            <p:spPr>
              <a:xfrm>
                <a:off x="3181850" y="1197375"/>
                <a:ext cx="1106550" cy="579950"/>
              </a:xfrm>
              <a:custGeom>
                <a:avLst/>
                <a:gdLst/>
                <a:ahLst/>
                <a:cxnLst/>
                <a:rect l="l" t="t" r="r" b="b"/>
                <a:pathLst>
                  <a:path w="44262" h="23198" extrusionOk="0">
                    <a:moveTo>
                      <a:pt x="24778" y="0"/>
                    </a:moveTo>
                    <a:cubicBezTo>
                      <a:pt x="22539" y="0"/>
                      <a:pt x="20300" y="284"/>
                      <a:pt x="18171" y="841"/>
                    </a:cubicBezTo>
                    <a:cubicBezTo>
                      <a:pt x="13108" y="2144"/>
                      <a:pt x="8372" y="4901"/>
                      <a:pt x="5013" y="8961"/>
                    </a:cubicBezTo>
                    <a:cubicBezTo>
                      <a:pt x="1479" y="13147"/>
                      <a:pt x="326" y="17884"/>
                      <a:pt x="1" y="23197"/>
                    </a:cubicBezTo>
                    <a:cubicBezTo>
                      <a:pt x="903" y="22420"/>
                      <a:pt x="2056" y="21919"/>
                      <a:pt x="3234" y="21819"/>
                    </a:cubicBezTo>
                    <a:cubicBezTo>
                      <a:pt x="3359" y="21806"/>
                      <a:pt x="3484" y="21800"/>
                      <a:pt x="3610" y="21800"/>
                    </a:cubicBezTo>
                    <a:cubicBezTo>
                      <a:pt x="3735" y="21800"/>
                      <a:pt x="3860" y="21806"/>
                      <a:pt x="3986" y="21819"/>
                    </a:cubicBezTo>
                    <a:cubicBezTo>
                      <a:pt x="3635" y="13673"/>
                      <a:pt x="10627" y="7082"/>
                      <a:pt x="17996" y="5027"/>
                    </a:cubicBezTo>
                    <a:cubicBezTo>
                      <a:pt x="20027" y="4456"/>
                      <a:pt x="22276" y="4128"/>
                      <a:pt x="24536" y="4128"/>
                    </a:cubicBezTo>
                    <a:cubicBezTo>
                      <a:pt x="29719" y="4128"/>
                      <a:pt x="34960" y="5854"/>
                      <a:pt x="37770" y="10340"/>
                    </a:cubicBezTo>
                    <a:cubicBezTo>
                      <a:pt x="37870" y="10290"/>
                      <a:pt x="37971" y="10265"/>
                      <a:pt x="38046" y="10240"/>
                    </a:cubicBezTo>
                    <a:cubicBezTo>
                      <a:pt x="38560" y="10096"/>
                      <a:pt x="39070" y="10028"/>
                      <a:pt x="39568" y="10028"/>
                    </a:cubicBezTo>
                    <a:cubicBezTo>
                      <a:pt x="41500" y="10028"/>
                      <a:pt x="43245" y="11052"/>
                      <a:pt x="44261" y="12646"/>
                    </a:cubicBezTo>
                    <a:cubicBezTo>
                      <a:pt x="41667" y="4030"/>
                      <a:pt x="33218" y="0"/>
                      <a:pt x="24778" y="0"/>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2" name="Google Shape;4122;p54"/>
              <p:cNvSpPr/>
              <p:nvPr/>
            </p:nvSpPr>
            <p:spPr>
              <a:xfrm>
                <a:off x="4428100" y="1721200"/>
                <a:ext cx="95825" cy="33975"/>
              </a:xfrm>
              <a:custGeom>
                <a:avLst/>
                <a:gdLst/>
                <a:ahLst/>
                <a:cxnLst/>
                <a:rect l="l" t="t" r="r" b="b"/>
                <a:pathLst>
                  <a:path w="3833" h="1359" extrusionOk="0">
                    <a:moveTo>
                      <a:pt x="2915" y="1"/>
                    </a:moveTo>
                    <a:cubicBezTo>
                      <a:pt x="2865" y="1"/>
                      <a:pt x="2813" y="5"/>
                      <a:pt x="2757" y="14"/>
                    </a:cubicBezTo>
                    <a:cubicBezTo>
                      <a:pt x="1980" y="164"/>
                      <a:pt x="1178" y="89"/>
                      <a:pt x="401" y="264"/>
                    </a:cubicBezTo>
                    <a:cubicBezTo>
                      <a:pt x="0" y="364"/>
                      <a:pt x="0" y="991"/>
                      <a:pt x="401" y="1091"/>
                    </a:cubicBezTo>
                    <a:cubicBezTo>
                      <a:pt x="1178" y="1292"/>
                      <a:pt x="1980" y="1217"/>
                      <a:pt x="2757" y="1342"/>
                    </a:cubicBezTo>
                    <a:cubicBezTo>
                      <a:pt x="2820" y="1353"/>
                      <a:pt x="2880" y="1358"/>
                      <a:pt x="2935" y="1358"/>
                    </a:cubicBezTo>
                    <a:cubicBezTo>
                      <a:pt x="3832" y="1358"/>
                      <a:pt x="3826" y="1"/>
                      <a:pt x="2915"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3" name="Google Shape;4123;p54"/>
              <p:cNvSpPr/>
              <p:nvPr/>
            </p:nvSpPr>
            <p:spPr>
              <a:xfrm>
                <a:off x="4372950" y="1637800"/>
                <a:ext cx="123275" cy="64975"/>
              </a:xfrm>
              <a:custGeom>
                <a:avLst/>
                <a:gdLst/>
                <a:ahLst/>
                <a:cxnLst/>
                <a:rect l="l" t="t" r="r" b="b"/>
                <a:pathLst>
                  <a:path w="4931" h="2599" extrusionOk="0">
                    <a:moveTo>
                      <a:pt x="3598" y="1"/>
                    </a:moveTo>
                    <a:cubicBezTo>
                      <a:pt x="3538" y="1"/>
                      <a:pt x="3474" y="20"/>
                      <a:pt x="3409" y="66"/>
                    </a:cubicBezTo>
                    <a:cubicBezTo>
                      <a:pt x="2432" y="743"/>
                      <a:pt x="1580" y="1345"/>
                      <a:pt x="452" y="1720"/>
                    </a:cubicBezTo>
                    <a:cubicBezTo>
                      <a:pt x="1" y="1871"/>
                      <a:pt x="51" y="2548"/>
                      <a:pt x="552" y="2548"/>
                    </a:cubicBezTo>
                    <a:cubicBezTo>
                      <a:pt x="1048" y="2538"/>
                      <a:pt x="1540" y="2533"/>
                      <a:pt x="2031" y="2533"/>
                    </a:cubicBezTo>
                    <a:cubicBezTo>
                      <a:pt x="2881" y="2533"/>
                      <a:pt x="3729" y="2550"/>
                      <a:pt x="4587" y="2598"/>
                    </a:cubicBezTo>
                    <a:cubicBezTo>
                      <a:pt x="4595" y="2598"/>
                      <a:pt x="4602" y="2599"/>
                      <a:pt x="4609" y="2599"/>
                    </a:cubicBezTo>
                    <a:cubicBezTo>
                      <a:pt x="4867" y="2599"/>
                      <a:pt x="4931" y="2170"/>
                      <a:pt x="4663" y="2096"/>
                    </a:cubicBezTo>
                    <a:cubicBezTo>
                      <a:pt x="3911" y="1946"/>
                      <a:pt x="3159" y="1821"/>
                      <a:pt x="2407" y="1771"/>
                    </a:cubicBezTo>
                    <a:cubicBezTo>
                      <a:pt x="2933" y="1445"/>
                      <a:pt x="3435" y="1094"/>
                      <a:pt x="3836" y="643"/>
                    </a:cubicBezTo>
                    <a:cubicBezTo>
                      <a:pt x="4061" y="397"/>
                      <a:pt x="3868" y="1"/>
                      <a:pt x="3598" y="1"/>
                    </a:cubicBezTo>
                    <a:close/>
                  </a:path>
                </a:pathLst>
              </a:custGeom>
              <a:solidFill>
                <a:srgbClr val="1C1C1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4" name="Google Shape;4124;p54"/>
              <p:cNvSpPr/>
              <p:nvPr/>
            </p:nvSpPr>
            <p:spPr>
              <a:xfrm>
                <a:off x="4220350" y="1701225"/>
                <a:ext cx="93100" cy="64900"/>
              </a:xfrm>
              <a:custGeom>
                <a:avLst/>
                <a:gdLst/>
                <a:ahLst/>
                <a:cxnLst/>
                <a:rect l="l" t="t" r="r" b="b"/>
                <a:pathLst>
                  <a:path w="3724" h="2596" extrusionOk="0">
                    <a:moveTo>
                      <a:pt x="2684" y="0"/>
                    </a:moveTo>
                    <a:cubicBezTo>
                      <a:pt x="2374" y="0"/>
                      <a:pt x="2103" y="407"/>
                      <a:pt x="2371" y="712"/>
                    </a:cubicBezTo>
                    <a:cubicBezTo>
                      <a:pt x="2696" y="1063"/>
                      <a:pt x="2396" y="1640"/>
                      <a:pt x="1995" y="1765"/>
                    </a:cubicBezTo>
                    <a:cubicBezTo>
                      <a:pt x="1904" y="1797"/>
                      <a:pt x="1816" y="1812"/>
                      <a:pt x="1733" y="1812"/>
                    </a:cubicBezTo>
                    <a:cubicBezTo>
                      <a:pt x="1169" y="1812"/>
                      <a:pt x="772" y="1142"/>
                      <a:pt x="641" y="662"/>
                    </a:cubicBezTo>
                    <a:cubicBezTo>
                      <a:pt x="596" y="514"/>
                      <a:pt x="457" y="444"/>
                      <a:pt x="322" y="444"/>
                    </a:cubicBezTo>
                    <a:cubicBezTo>
                      <a:pt x="159" y="444"/>
                      <a:pt x="1" y="546"/>
                      <a:pt x="15" y="737"/>
                    </a:cubicBezTo>
                    <a:cubicBezTo>
                      <a:pt x="99" y="1666"/>
                      <a:pt x="895" y="2595"/>
                      <a:pt x="1833" y="2595"/>
                    </a:cubicBezTo>
                    <a:cubicBezTo>
                      <a:pt x="2008" y="2595"/>
                      <a:pt x="2189" y="2563"/>
                      <a:pt x="2371" y="2492"/>
                    </a:cubicBezTo>
                    <a:cubicBezTo>
                      <a:pt x="3273" y="2141"/>
                      <a:pt x="3724" y="838"/>
                      <a:pt x="2972" y="136"/>
                    </a:cubicBezTo>
                    <a:cubicBezTo>
                      <a:pt x="2882" y="40"/>
                      <a:pt x="2781" y="0"/>
                      <a:pt x="2684" y="0"/>
                    </a:cubicBezTo>
                    <a:close/>
                  </a:path>
                </a:pathLst>
              </a:custGeom>
              <a:solidFill>
                <a:srgbClr val="1C1C1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5" name="Google Shape;4125;p54"/>
              <p:cNvSpPr/>
              <p:nvPr/>
            </p:nvSpPr>
            <p:spPr>
              <a:xfrm>
                <a:off x="4049650" y="1773875"/>
                <a:ext cx="97150" cy="32225"/>
              </a:xfrm>
              <a:custGeom>
                <a:avLst/>
                <a:gdLst/>
                <a:ahLst/>
                <a:cxnLst/>
                <a:rect l="l" t="t" r="r" b="b"/>
                <a:pathLst>
                  <a:path w="3886" h="1289" extrusionOk="0">
                    <a:moveTo>
                      <a:pt x="2691" y="0"/>
                    </a:moveTo>
                    <a:cubicBezTo>
                      <a:pt x="2007" y="0"/>
                      <a:pt x="1300" y="95"/>
                      <a:pt x="627" y="137"/>
                    </a:cubicBezTo>
                    <a:cubicBezTo>
                      <a:pt x="1" y="212"/>
                      <a:pt x="1" y="1064"/>
                      <a:pt x="627" y="1140"/>
                    </a:cubicBezTo>
                    <a:cubicBezTo>
                      <a:pt x="1255" y="1199"/>
                      <a:pt x="1914" y="1288"/>
                      <a:pt x="2555" y="1288"/>
                    </a:cubicBezTo>
                    <a:cubicBezTo>
                      <a:pt x="2733" y="1288"/>
                      <a:pt x="2909" y="1281"/>
                      <a:pt x="3083" y="1265"/>
                    </a:cubicBezTo>
                    <a:cubicBezTo>
                      <a:pt x="3885" y="1190"/>
                      <a:pt x="3885" y="87"/>
                      <a:pt x="3083" y="12"/>
                    </a:cubicBezTo>
                    <a:cubicBezTo>
                      <a:pt x="2954" y="4"/>
                      <a:pt x="2823" y="0"/>
                      <a:pt x="2691"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6" name="Google Shape;4126;p54"/>
              <p:cNvSpPr/>
              <p:nvPr/>
            </p:nvSpPr>
            <p:spPr>
              <a:xfrm>
                <a:off x="4045900" y="1688125"/>
                <a:ext cx="118450" cy="61250"/>
              </a:xfrm>
              <a:custGeom>
                <a:avLst/>
                <a:gdLst/>
                <a:ahLst/>
                <a:cxnLst/>
                <a:rect l="l" t="t" r="r" b="b"/>
                <a:pathLst>
                  <a:path w="4738" h="2450" extrusionOk="0">
                    <a:moveTo>
                      <a:pt x="820" y="1"/>
                    </a:moveTo>
                    <a:cubicBezTo>
                      <a:pt x="681" y="1"/>
                      <a:pt x="542" y="3"/>
                      <a:pt x="401" y="8"/>
                    </a:cubicBezTo>
                    <a:cubicBezTo>
                      <a:pt x="0" y="33"/>
                      <a:pt x="0" y="660"/>
                      <a:pt x="401" y="660"/>
                    </a:cubicBezTo>
                    <a:cubicBezTo>
                      <a:pt x="572" y="651"/>
                      <a:pt x="742" y="647"/>
                      <a:pt x="911" y="647"/>
                    </a:cubicBezTo>
                    <a:cubicBezTo>
                      <a:pt x="1754" y="647"/>
                      <a:pt x="2565" y="752"/>
                      <a:pt x="3359" y="961"/>
                    </a:cubicBezTo>
                    <a:cubicBezTo>
                      <a:pt x="2456" y="1286"/>
                      <a:pt x="1554" y="1612"/>
                      <a:pt x="702" y="2038"/>
                    </a:cubicBezTo>
                    <a:cubicBezTo>
                      <a:pt x="498" y="2152"/>
                      <a:pt x="602" y="2450"/>
                      <a:pt x="790" y="2450"/>
                    </a:cubicBezTo>
                    <a:cubicBezTo>
                      <a:pt x="810" y="2450"/>
                      <a:pt x="831" y="2446"/>
                      <a:pt x="852" y="2439"/>
                    </a:cubicBezTo>
                    <a:cubicBezTo>
                      <a:pt x="2080" y="2139"/>
                      <a:pt x="3258" y="1637"/>
                      <a:pt x="4436" y="1211"/>
                    </a:cubicBezTo>
                    <a:cubicBezTo>
                      <a:pt x="4737" y="1111"/>
                      <a:pt x="4737" y="710"/>
                      <a:pt x="4436" y="610"/>
                    </a:cubicBezTo>
                    <a:cubicBezTo>
                      <a:pt x="3263" y="204"/>
                      <a:pt x="2070" y="1"/>
                      <a:pt x="820" y="1"/>
                    </a:cubicBezTo>
                    <a:close/>
                  </a:path>
                </a:pathLst>
              </a:custGeom>
              <a:solidFill>
                <a:srgbClr val="1C1C1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7" name="Google Shape;4127;p54"/>
              <p:cNvSpPr/>
              <p:nvPr/>
            </p:nvSpPr>
            <p:spPr>
              <a:xfrm>
                <a:off x="3484475" y="2013175"/>
                <a:ext cx="89625" cy="32000"/>
              </a:xfrm>
              <a:custGeom>
                <a:avLst/>
                <a:gdLst/>
                <a:ahLst/>
                <a:cxnLst/>
                <a:rect l="l" t="t" r="r" b="b"/>
                <a:pathLst>
                  <a:path w="3585" h="1280" extrusionOk="0">
                    <a:moveTo>
                      <a:pt x="2382" y="1"/>
                    </a:moveTo>
                    <a:cubicBezTo>
                      <a:pt x="1742" y="1"/>
                      <a:pt x="1025" y="91"/>
                      <a:pt x="427" y="214"/>
                    </a:cubicBezTo>
                    <a:cubicBezTo>
                      <a:pt x="1" y="289"/>
                      <a:pt x="1" y="966"/>
                      <a:pt x="427" y="1066"/>
                    </a:cubicBezTo>
                    <a:cubicBezTo>
                      <a:pt x="1025" y="1190"/>
                      <a:pt x="1742" y="1280"/>
                      <a:pt x="2382" y="1280"/>
                    </a:cubicBezTo>
                    <a:cubicBezTo>
                      <a:pt x="2520" y="1280"/>
                      <a:pt x="2654" y="1276"/>
                      <a:pt x="2783" y="1267"/>
                    </a:cubicBezTo>
                    <a:cubicBezTo>
                      <a:pt x="3585" y="1192"/>
                      <a:pt x="3585" y="89"/>
                      <a:pt x="2783" y="14"/>
                    </a:cubicBezTo>
                    <a:cubicBezTo>
                      <a:pt x="2654" y="5"/>
                      <a:pt x="2520" y="1"/>
                      <a:pt x="2382"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8" name="Google Shape;4128;p54"/>
              <p:cNvSpPr/>
              <p:nvPr/>
            </p:nvSpPr>
            <p:spPr>
              <a:xfrm>
                <a:off x="3454175" y="1926300"/>
                <a:ext cx="85475" cy="71600"/>
              </a:xfrm>
              <a:custGeom>
                <a:avLst/>
                <a:gdLst/>
                <a:ahLst/>
                <a:cxnLst/>
                <a:rect l="l" t="t" r="r" b="b"/>
                <a:pathLst>
                  <a:path w="3419" h="2864" extrusionOk="0">
                    <a:moveTo>
                      <a:pt x="1808" y="0"/>
                    </a:moveTo>
                    <a:cubicBezTo>
                      <a:pt x="1017" y="0"/>
                      <a:pt x="0" y="771"/>
                      <a:pt x="336" y="1634"/>
                    </a:cubicBezTo>
                    <a:cubicBezTo>
                      <a:pt x="361" y="1759"/>
                      <a:pt x="436" y="1835"/>
                      <a:pt x="486" y="1910"/>
                    </a:cubicBezTo>
                    <a:cubicBezTo>
                      <a:pt x="561" y="2110"/>
                      <a:pt x="662" y="2286"/>
                      <a:pt x="787" y="2461"/>
                    </a:cubicBezTo>
                    <a:cubicBezTo>
                      <a:pt x="1044" y="2738"/>
                      <a:pt x="1372" y="2863"/>
                      <a:pt x="1701" y="2863"/>
                    </a:cubicBezTo>
                    <a:cubicBezTo>
                      <a:pt x="2204" y="2863"/>
                      <a:pt x="2710" y="2571"/>
                      <a:pt x="2967" y="2085"/>
                    </a:cubicBezTo>
                    <a:cubicBezTo>
                      <a:pt x="3418" y="1208"/>
                      <a:pt x="2942" y="105"/>
                      <a:pt x="1915" y="5"/>
                    </a:cubicBezTo>
                    <a:cubicBezTo>
                      <a:pt x="1880" y="2"/>
                      <a:pt x="1844" y="0"/>
                      <a:pt x="1808" y="0"/>
                    </a:cubicBezTo>
                    <a:close/>
                  </a:path>
                </a:pathLst>
              </a:custGeom>
              <a:solidFill>
                <a:srgbClr val="1C1C1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29" name="Google Shape;4129;p54"/>
              <p:cNvSpPr/>
              <p:nvPr/>
            </p:nvSpPr>
            <p:spPr>
              <a:xfrm>
                <a:off x="3203675" y="1998275"/>
                <a:ext cx="179300" cy="73675"/>
              </a:xfrm>
              <a:custGeom>
                <a:avLst/>
                <a:gdLst/>
                <a:ahLst/>
                <a:cxnLst/>
                <a:rect l="l" t="t" r="r" b="b"/>
                <a:pathLst>
                  <a:path w="7172" h="2947" extrusionOk="0">
                    <a:moveTo>
                      <a:pt x="6752" y="1"/>
                    </a:moveTo>
                    <a:cubicBezTo>
                      <a:pt x="6648" y="1"/>
                      <a:pt x="6547" y="48"/>
                      <a:pt x="6496" y="159"/>
                    </a:cubicBezTo>
                    <a:cubicBezTo>
                      <a:pt x="5860" y="1579"/>
                      <a:pt x="4670" y="2291"/>
                      <a:pt x="3440" y="2291"/>
                    </a:cubicBezTo>
                    <a:cubicBezTo>
                      <a:pt x="2392" y="2291"/>
                      <a:pt x="1315" y="1773"/>
                      <a:pt x="531" y="735"/>
                    </a:cubicBezTo>
                    <a:cubicBezTo>
                      <a:pt x="470" y="667"/>
                      <a:pt x="394" y="638"/>
                      <a:pt x="320" y="638"/>
                    </a:cubicBezTo>
                    <a:cubicBezTo>
                      <a:pt x="151" y="638"/>
                      <a:pt x="0" y="793"/>
                      <a:pt x="105" y="986"/>
                    </a:cubicBezTo>
                    <a:cubicBezTo>
                      <a:pt x="828" y="2331"/>
                      <a:pt x="2076" y="2947"/>
                      <a:pt x="3337" y="2947"/>
                    </a:cubicBezTo>
                    <a:cubicBezTo>
                      <a:pt x="4872" y="2947"/>
                      <a:pt x="6426" y="2033"/>
                      <a:pt x="7072" y="409"/>
                    </a:cubicBezTo>
                    <a:cubicBezTo>
                      <a:pt x="7172" y="178"/>
                      <a:pt x="6954" y="1"/>
                      <a:pt x="6752" y="1"/>
                    </a:cubicBezTo>
                    <a:close/>
                  </a:path>
                </a:pathLst>
              </a:custGeom>
              <a:solidFill>
                <a:srgbClr val="1C1C1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30" name="Google Shape;4130;p54"/>
              <p:cNvSpPr/>
              <p:nvPr/>
            </p:nvSpPr>
            <p:spPr>
              <a:xfrm>
                <a:off x="3062800" y="1938300"/>
                <a:ext cx="88275" cy="75700"/>
              </a:xfrm>
              <a:custGeom>
                <a:avLst/>
                <a:gdLst/>
                <a:ahLst/>
                <a:cxnLst/>
                <a:rect l="l" t="t" r="r" b="b"/>
                <a:pathLst>
                  <a:path w="3531" h="3028" extrusionOk="0">
                    <a:moveTo>
                      <a:pt x="1893" y="1"/>
                    </a:moveTo>
                    <a:cubicBezTo>
                      <a:pt x="1880" y="1"/>
                      <a:pt x="1868" y="1"/>
                      <a:pt x="1855" y="1"/>
                    </a:cubicBezTo>
                    <a:cubicBezTo>
                      <a:pt x="1028" y="26"/>
                      <a:pt x="1" y="904"/>
                      <a:pt x="427" y="1756"/>
                    </a:cubicBezTo>
                    <a:cubicBezTo>
                      <a:pt x="427" y="2107"/>
                      <a:pt x="602" y="2432"/>
                      <a:pt x="878" y="2683"/>
                    </a:cubicBezTo>
                    <a:cubicBezTo>
                      <a:pt x="1157" y="2921"/>
                      <a:pt x="1474" y="3027"/>
                      <a:pt x="1784" y="3027"/>
                    </a:cubicBezTo>
                    <a:cubicBezTo>
                      <a:pt x="2422" y="3027"/>
                      <a:pt x="3032" y="2580"/>
                      <a:pt x="3234" y="1906"/>
                    </a:cubicBezTo>
                    <a:cubicBezTo>
                      <a:pt x="3531" y="966"/>
                      <a:pt x="2875" y="1"/>
                      <a:pt x="1893" y="1"/>
                    </a:cubicBezTo>
                    <a:close/>
                  </a:path>
                </a:pathLst>
              </a:custGeom>
              <a:solidFill>
                <a:srgbClr val="1C1C1B"/>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31" name="Google Shape;4131;p54"/>
              <p:cNvSpPr/>
              <p:nvPr/>
            </p:nvSpPr>
            <p:spPr>
              <a:xfrm>
                <a:off x="3034550" y="2031450"/>
                <a:ext cx="87175" cy="33250"/>
              </a:xfrm>
              <a:custGeom>
                <a:avLst/>
                <a:gdLst/>
                <a:ahLst/>
                <a:cxnLst/>
                <a:rect l="l" t="t" r="r" b="b"/>
                <a:pathLst>
                  <a:path w="3487" h="1330" extrusionOk="0">
                    <a:moveTo>
                      <a:pt x="2209" y="1"/>
                    </a:moveTo>
                    <a:cubicBezTo>
                      <a:pt x="1644" y="1"/>
                      <a:pt x="1033" y="173"/>
                      <a:pt x="579" y="335"/>
                    </a:cubicBezTo>
                    <a:cubicBezTo>
                      <a:pt x="0" y="544"/>
                      <a:pt x="170" y="1330"/>
                      <a:pt x="693" y="1330"/>
                    </a:cubicBezTo>
                    <a:cubicBezTo>
                      <a:pt x="737" y="1330"/>
                      <a:pt x="782" y="1324"/>
                      <a:pt x="830" y="1313"/>
                    </a:cubicBezTo>
                    <a:cubicBezTo>
                      <a:pt x="1181" y="1238"/>
                      <a:pt x="1532" y="1213"/>
                      <a:pt x="1883" y="1213"/>
                    </a:cubicBezTo>
                    <a:cubicBezTo>
                      <a:pt x="2093" y="1213"/>
                      <a:pt x="2304" y="1240"/>
                      <a:pt x="2514" y="1240"/>
                    </a:cubicBezTo>
                    <a:cubicBezTo>
                      <a:pt x="2654" y="1240"/>
                      <a:pt x="2795" y="1228"/>
                      <a:pt x="2935" y="1188"/>
                    </a:cubicBezTo>
                    <a:cubicBezTo>
                      <a:pt x="3361" y="1062"/>
                      <a:pt x="3487" y="411"/>
                      <a:pt x="3060" y="185"/>
                    </a:cubicBezTo>
                    <a:cubicBezTo>
                      <a:pt x="2813" y="52"/>
                      <a:pt x="2518" y="1"/>
                      <a:pt x="2209" y="1"/>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sp>
        <p:nvSpPr>
          <p:cNvPr id="4" name="Text Box 3"/>
          <p:cNvSpPr txBox="1"/>
          <p:nvPr/>
        </p:nvSpPr>
        <p:spPr>
          <a:xfrm>
            <a:off x="-46990" y="100965"/>
            <a:ext cx="9198610" cy="2306955"/>
          </a:xfrm>
          <a:prstGeom prst="rect">
            <a:avLst/>
          </a:prstGeom>
          <a:solidFill>
            <a:schemeClr val="bg1"/>
          </a:solidFill>
        </p:spPr>
        <p:txBody>
          <a:bodyPr wrap="square" rtlCol="0" anchor="t">
            <a:spAutoFit/>
          </a:bodyPr>
          <a:p>
            <a:pPr algn="just"/>
            <a:r>
              <a:rPr lang="en-US" sz="2400">
                <a:latin typeface="Times New Roman" panose="02020603050405020304" pitchFamily="18" charset="0"/>
                <a:cs typeface="Times New Roman" panose="02020603050405020304" pitchFamily="18" charset="0"/>
              </a:rPr>
              <a:t>Suy nghĩ của em về việc làm của bạn học sinh trong thông tin trên là: bạn học sinh trên rất trung thực, làm hỏng xe của người khác dám nhận lỗi bằng cách viết thư mà không trốn tránh lỗi sai =&gt; bạn học sinh là người biết tôn trọng sự thật.</a:t>
            </a:r>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740" name="Shape 1740"/>
        <p:cNvGrpSpPr/>
        <p:nvPr/>
      </p:nvGrpSpPr>
      <p:grpSpPr>
        <a:xfrm>
          <a:off x="0" y="0"/>
          <a:ext cx="0" cy="0"/>
          <a:chOff x="0" y="0"/>
          <a:chExt cx="0" cy="0"/>
        </a:xfrm>
      </p:grpSpPr>
      <p:pic>
        <p:nvPicPr>
          <p:cNvPr id="27" name="Picture 27"/>
          <p:cNvPicPr>
            <a:picLocks noChangeAspect="1"/>
          </p:cNvPicPr>
          <p:nvPr/>
        </p:nvPicPr>
        <p:blipFill>
          <a:blip r:embed="rId1"/>
          <a:stretch>
            <a:fillRect/>
          </a:stretch>
        </p:blipFill>
        <p:spPr>
          <a:xfrm>
            <a:off x="1871980" y="95885"/>
            <a:ext cx="7031355" cy="5062855"/>
          </a:xfrm>
          <a:prstGeom prst="rect">
            <a:avLst/>
          </a:prstGeom>
        </p:spPr>
      </p:pic>
      <p:pic>
        <p:nvPicPr>
          <p:cNvPr id="5" name="Picture 4"/>
          <p:cNvPicPr>
            <a:picLocks noChangeAspect="1"/>
          </p:cNvPicPr>
          <p:nvPr/>
        </p:nvPicPr>
        <p:blipFill>
          <a:blip r:embed="rId2"/>
          <a:stretch>
            <a:fillRect/>
          </a:stretch>
        </p:blipFill>
        <p:spPr>
          <a:xfrm rot="11280000">
            <a:off x="33020" y="208915"/>
            <a:ext cx="1766570" cy="2014220"/>
          </a:xfrm>
          <a:prstGeom prst="rect">
            <a:avLst/>
          </a:prstGeom>
        </p:spPr>
      </p:pic>
      <p:pic>
        <p:nvPicPr>
          <p:cNvPr id="3" name="Picture 2"/>
          <p:cNvPicPr>
            <a:picLocks noChangeAspect="1"/>
          </p:cNvPicPr>
          <p:nvPr/>
        </p:nvPicPr>
        <p:blipFill>
          <a:blip r:embed="rId2"/>
          <a:stretch>
            <a:fillRect/>
          </a:stretch>
        </p:blipFill>
        <p:spPr>
          <a:xfrm>
            <a:off x="105410" y="3054350"/>
            <a:ext cx="1766570" cy="2014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5416" y="-181610"/>
            <a:ext cx="9192797" cy="5162636"/>
          </a:xfrm>
        </p:spPr>
      </p:pic>
      <p:sp>
        <p:nvSpPr>
          <p:cNvPr id="6" name="Rectangle 5"/>
          <p:cNvSpPr/>
          <p:nvPr/>
        </p:nvSpPr>
        <p:spPr>
          <a:xfrm>
            <a:off x="3409021" y="4085298"/>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7701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324475" y="299085"/>
            <a:ext cx="3512820" cy="2322195"/>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nl-NL" dirty="0" smtClean="0"/>
              <a:t> </a:t>
            </a:r>
            <a:endParaRPr lang="vi-VN" dirty="0" smtClean="0"/>
          </a:p>
          <a:p>
            <a:pPr algn="ctr"/>
            <a:endParaRPr lang="vi-VN" sz="2400" dirty="0" smtClean="0">
              <a:latin typeface="Times New Roman" panose="02020603050405020304" pitchFamily="18" charset="0"/>
              <a:cs typeface="Times New Roman" panose="02020603050405020304" pitchFamily="18" charset="0"/>
            </a:endParaRPr>
          </a:p>
          <a:p>
            <a:pPr algn="ctr"/>
            <a:r>
              <a:rPr lang="en-US" altLang="vi-VN" sz="5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KHỞI ĐỘNG</a:t>
            </a:r>
            <a:endParaRPr lang="en-US" altLang="vi-VN" sz="5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5416" y="-9525"/>
            <a:ext cx="9192797" cy="5162636"/>
          </a:xfrm>
        </p:spPr>
      </p:pic>
      <p:pic>
        <p:nvPicPr>
          <p:cNvPr id="5" name="Picture 4"/>
          <p:cNvPicPr>
            <a:picLocks noChangeAspect="1"/>
          </p:cNvPicPr>
          <p:nvPr/>
        </p:nvPicPr>
        <p:blipFill>
          <a:blip r:embed="rId2"/>
          <a:stretch>
            <a:fillRect/>
          </a:stretch>
        </p:blipFill>
        <p:spPr>
          <a:xfrm>
            <a:off x="15240" y="-280670"/>
            <a:ext cx="1264920" cy="1830705"/>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sp>
        <p:nvSpPr>
          <p:cNvPr id="100" name="Text Box 99"/>
          <p:cNvSpPr txBox="1"/>
          <p:nvPr/>
        </p:nvSpPr>
        <p:spPr>
          <a:xfrm>
            <a:off x="1280160" y="1425575"/>
            <a:ext cx="7800975" cy="1568450"/>
          </a:xfrm>
          <a:prstGeom prst="rect">
            <a:avLst/>
          </a:prstGeom>
          <a:noFill/>
          <a:ln w="9525">
            <a:noFill/>
          </a:ln>
        </p:spPr>
        <p:txBody>
          <a:bodyPr wrap="square">
            <a:spAutoFit/>
          </a:bodyPr>
          <a:p>
            <a:pPr indent="0" algn="just">
              <a:buFont typeface="+mj-lt"/>
              <a:buNone/>
            </a:pPr>
            <a:r>
              <a:rPr lang="en-US" sz="2400" b="0" i="1">
                <a:latin typeface="Times New Roman" panose="02020603050405020304" pitchFamily="18" charset="0"/>
                <a:cs typeface="Times New Roman" panose="02020603050405020304" pitchFamily="18" charset="0"/>
              </a:rPr>
              <a:t>1. Khi bị nhà vua bắt, các nhà thơ và nghệ nhân hát rong đã hành động như thế nào? Vì sao?2. Việc chấp nhận cái chết của nhà thơ cho thấy ông là người như thế nào?</a:t>
            </a:r>
            <a:endParaRPr lang="en-US" sz="2400">
              <a:latin typeface="Times New Roman" panose="02020603050405020304" pitchFamily="18" charset="0"/>
              <a:cs typeface="Times New Roman" panose="02020603050405020304" pitchFamily="18" charset="0"/>
            </a:endParaRPr>
          </a:p>
        </p:txBody>
      </p:sp>
      <p:sp>
        <p:nvSpPr>
          <p:cNvPr id="7" name="Rectangles 6"/>
          <p:cNvSpPr/>
          <p:nvPr/>
        </p:nvSpPr>
        <p:spPr>
          <a:xfrm>
            <a:off x="3282315" y="233045"/>
            <a:ext cx="3686810" cy="829945"/>
          </a:xfrm>
          <a:prstGeom prst="rect">
            <a:avLst/>
          </a:prstGeom>
          <a:solidFill>
            <a:schemeClr val="bg2"/>
          </a:solidFill>
          <a:ln>
            <a:noFill/>
          </a:ln>
        </p:spPr>
        <p:txBody>
          <a:bodyPr wrap="none" rtlCol="0" anchor="t">
            <a:spAutoFit/>
          </a:bodyPr>
          <a:p>
            <a:pPr algn="ctr"/>
            <a:r>
              <a:rPr lang="en-US" altLang="zh-CN" sz="4800" b="1" i="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THẢO LUẬN </a:t>
            </a:r>
            <a:endParaRPr lang="en-US" altLang="zh-CN" sz="4800" b="1" i="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5416" y="-9525"/>
            <a:ext cx="9192797" cy="5162636"/>
          </a:xfrm>
        </p:spPr>
      </p:pic>
      <p:pic>
        <p:nvPicPr>
          <p:cNvPr id="5" name="Picture 4"/>
          <p:cNvPicPr>
            <a:picLocks noChangeAspect="1"/>
          </p:cNvPicPr>
          <p:nvPr/>
        </p:nvPicPr>
        <p:blipFill>
          <a:blip r:embed="rId2"/>
          <a:stretch>
            <a:fillRect/>
          </a:stretch>
        </p:blipFill>
        <p:spPr>
          <a:xfrm>
            <a:off x="15240" y="-280670"/>
            <a:ext cx="1264920" cy="1830705"/>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sp>
        <p:nvSpPr>
          <p:cNvPr id="100" name="Text Box 99"/>
          <p:cNvSpPr txBox="1"/>
          <p:nvPr/>
        </p:nvSpPr>
        <p:spPr>
          <a:xfrm>
            <a:off x="918210" y="1425575"/>
            <a:ext cx="8162925" cy="1938020"/>
          </a:xfrm>
          <a:prstGeom prst="rect">
            <a:avLst/>
          </a:prstGeom>
          <a:noFill/>
          <a:ln w="9525">
            <a:noFill/>
          </a:ln>
        </p:spPr>
        <p:txBody>
          <a:bodyPr wrap="square">
            <a:spAutoFit/>
          </a:bodyPr>
          <a:p>
            <a:pPr indent="0" algn="just">
              <a:buFont typeface="+mj-lt"/>
              <a:buNone/>
            </a:pPr>
            <a:r>
              <a:rPr lang="en-US" sz="2400">
                <a:latin typeface="Times New Roman" panose="02020603050405020304" pitchFamily="18" charset="0"/>
                <a:cs typeface="Times New Roman" panose="02020603050405020304" pitchFamily="18" charset="0"/>
              </a:rPr>
              <a:t>1. Khi bị nhà vua bắt, các nhà thơ và nghệ nhân hát rong đã hát ca ngợi nhà vua. Vì do nhà vui ra lệnh họ phải hát ca ngợi nhà vua.</a:t>
            </a:r>
            <a:endParaRPr lang="en-US" sz="2400">
              <a:latin typeface="Times New Roman" panose="02020603050405020304" pitchFamily="18" charset="0"/>
              <a:cs typeface="Times New Roman" panose="02020603050405020304" pitchFamily="18" charset="0"/>
            </a:endParaRPr>
          </a:p>
          <a:p>
            <a:pPr indent="0" algn="just">
              <a:buFont typeface="+mj-lt"/>
              <a:buNone/>
            </a:pPr>
            <a:r>
              <a:rPr lang="en-US" sz="2400">
                <a:latin typeface="Times New Roman" panose="02020603050405020304" pitchFamily="18" charset="0"/>
                <a:cs typeface="Times New Roman" panose="02020603050405020304" pitchFamily="18" charset="0"/>
              </a:rPr>
              <a:t>2. Việc chấp nhận cái chết của nhà thơ cho thấy ông là người tôn trọng sự thật.</a:t>
            </a:r>
            <a:endParaRPr lang="en-US" sz="2400">
              <a:latin typeface="Times New Roman" panose="02020603050405020304" pitchFamily="18" charset="0"/>
              <a:cs typeface="Times New Roman" panose="02020603050405020304" pitchFamily="18" charset="0"/>
            </a:endParaRPr>
          </a:p>
        </p:txBody>
      </p:sp>
      <p:sp>
        <p:nvSpPr>
          <p:cNvPr id="7" name="Rectangles 6"/>
          <p:cNvSpPr/>
          <p:nvPr/>
        </p:nvSpPr>
        <p:spPr>
          <a:xfrm>
            <a:off x="2943543" y="233045"/>
            <a:ext cx="4364355" cy="829945"/>
          </a:xfrm>
          <a:prstGeom prst="rect">
            <a:avLst/>
          </a:prstGeom>
          <a:solidFill>
            <a:schemeClr val="bg2"/>
          </a:solidFill>
          <a:ln>
            <a:noFill/>
          </a:ln>
        </p:spPr>
        <p:txBody>
          <a:bodyPr wrap="none" rtlCol="0" anchor="t">
            <a:spAutoFit/>
          </a:bodyPr>
          <a:p>
            <a:pPr algn="ctr"/>
            <a:r>
              <a:rPr lang="en-US" altLang="zh-CN" sz="4800" b="1" i="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GỢI Ý TRẢ LỜI</a:t>
            </a:r>
            <a:endParaRPr lang="en-US" altLang="zh-CN" sz="4800" b="1" i="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57389"/>
            <a:ext cx="8229600" cy="857250"/>
          </a:xfrm>
        </p:spPr>
        <p:txBody>
          <a:bodyPr>
            <a:normAutofit fontScale="90000"/>
          </a:bodyPr>
          <a:p>
            <a:r>
              <a:rPr lang="en-US" sz="2800" b="1" i="1">
                <a:solidFill>
                  <a:srgbClr val="FF0000"/>
                </a:solidFill>
                <a:latin typeface="Times New Roman" panose="02020603050405020304" pitchFamily="18" charset="0"/>
                <a:cs typeface="Times New Roman" panose="02020603050405020304" pitchFamily="18" charset="0"/>
              </a:rPr>
              <a:t>QUAN SÁT HÌNH ẢNH VÀ NHẬN XÉT VỀ CÁCH TRAO ĐỔI CỦA CÁC BẠN?</a:t>
            </a:r>
            <a:endParaRPr lang="en-US" sz="2800" b="1" i="1">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ph idx="1"/>
          </p:nvPr>
        </p:nvPicPr>
        <p:blipFill>
          <a:blip r:embed="rId1"/>
          <a:stretch>
            <a:fillRect/>
          </a:stretch>
        </p:blipFill>
        <p:spPr>
          <a:xfrm>
            <a:off x="721360" y="830580"/>
            <a:ext cx="7965440" cy="3109595"/>
          </a:xfrm>
          <a:prstGeom prst="rect">
            <a:avLst/>
          </a:prstGeom>
        </p:spPr>
      </p:pic>
      <p:sp>
        <p:nvSpPr>
          <p:cNvPr id="5" name="Text Box 4"/>
          <p:cNvSpPr txBox="1"/>
          <p:nvPr/>
        </p:nvSpPr>
        <p:spPr>
          <a:xfrm>
            <a:off x="721360" y="4024630"/>
            <a:ext cx="8053705" cy="1198880"/>
          </a:xfrm>
          <a:prstGeom prst="rect">
            <a:avLst/>
          </a:prstGeom>
          <a:solidFill>
            <a:schemeClr val="accent2"/>
          </a:solidFill>
        </p:spPr>
        <p:txBody>
          <a:bodyPr wrap="square" rtlCol="0" anchor="t">
            <a:spAutoFit/>
          </a:bodyPr>
          <a:p>
            <a:pPr algn="just"/>
            <a:r>
              <a:rPr lang="en-US" sz="2400" i="1">
                <a:latin typeface="Times New Roman" panose="02020603050405020304" pitchFamily="18" charset="0"/>
                <a:cs typeface="Times New Roman" panose="02020603050405020304" pitchFamily="18" charset="0"/>
              </a:rPr>
              <a:t>Các bạn đã biết được lợi ích của việc nói ra sự thật; biết nhận ra lỗi của mình khi đã nói dối, nói sai sự thật, làm mất lòng tin của người khác và tự xấu hổ khi bị người khác phát hiện.</a:t>
            </a:r>
            <a:endParaRPr lang="en-US" sz="2400" i="1">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3210</Words>
  <Application>WPS Presentation</Application>
  <PresentationFormat>On-screen Show (16:9)</PresentationFormat>
  <Paragraphs>112</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SimSun</vt:lpstr>
      <vt:lpstr>Wingdings</vt:lpstr>
      <vt:lpstr>Roboto Slab</vt:lpstr>
      <vt:lpstr>Times New Roman</vt:lpstr>
      <vt:lpstr>Jua</vt:lpstr>
      <vt:lpstr>Segoe Print</vt:lpstr>
      <vt:lpstr>Calibri</vt:lpstr>
      <vt:lpstr>Microsoft YaHei</vt:lpstr>
      <vt:lpstr>Arial Unicode MS</vt:lpstr>
      <vt:lpstr>Office Theme</vt:lpstr>
      <vt:lpstr>TRƯỜNG THCS VÂN ĐỒN TỔ: SỬ - ĐỊA - GDCD MÔN: GDCD 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QUAN SÁT HÌNH ẢNH VÀ NHẬN XÉT VỀ CÁCH TRAO ĐỔI CỦA CÁC BẠN?</vt:lpstr>
      <vt:lpstr>PowerPoint 演示文稿</vt:lpstr>
      <vt:lpstr>PowerPoint 演示文稿</vt:lpstr>
      <vt:lpstr>PowerPoint 演示文稿</vt:lpstr>
      <vt:lpstr>PowerPoint 演示文稿</vt:lpstr>
      <vt:lpstr>TRAO ĐỔI</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LAPTOP ASUS</cp:lastModifiedBy>
  <cp:revision>36</cp:revision>
  <dcterms:created xsi:type="dcterms:W3CDTF">2021-07-22T02:28:00Z</dcterms:created>
  <dcterms:modified xsi:type="dcterms:W3CDTF">2022-09-06T10:54:19Z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